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7" r:id="rId2"/>
    <p:sldId id="327" r:id="rId3"/>
    <p:sldId id="322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CD6"/>
    <a:srgbClr val="11AAFF"/>
    <a:srgbClr val="6FE030"/>
    <a:srgbClr val="65DE22"/>
    <a:srgbClr val="79D921"/>
    <a:srgbClr val="65B61C"/>
    <a:srgbClr val="79C119"/>
    <a:srgbClr val="73B818"/>
    <a:srgbClr val="64B51B"/>
    <a:srgbClr val="81C0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58" autoAdjust="0"/>
    <p:restoredTop sz="93176" autoAdjust="0"/>
  </p:normalViewPr>
  <p:slideViewPr>
    <p:cSldViewPr snapToGrid="0">
      <p:cViewPr>
        <p:scale>
          <a:sx n="100" d="100"/>
          <a:sy n="100" d="100"/>
        </p:scale>
        <p:origin x="62" y="2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7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17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50" Type="http://schemas.microsoft.com/office/2015/10/relationships/revisionInfo" Target="revisionInfo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84006FE3-A0A2-4FAB-BC26-E7803E5570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4ED6F0E2-EF6B-40F0-9572-D391211A6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0FD140-8314-4BEF-ADCA-B63B96272B21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29B9A1DA-0F62-493B-BFD5-FDB8B68CB9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781D9305-C36C-4CA0-A7FD-F26B4EE7B45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00126-BBF6-4BBA-97C9-67214FCDE0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2456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0E79E-1410-4672-9244-FB31D309AEB1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50227-E8B1-45B5-9462-D2CBC978A5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1804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幻灯片图像占位符 1">
            <a:extLst>
              <a:ext uri="{FF2B5EF4-FFF2-40B4-BE49-F238E27FC236}">
                <a16:creationId xmlns:a16="http://schemas.microsoft.com/office/drawing/2014/main" xmlns="" id="{013C59C9-CA79-4391-972D-12D27E38E98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5651" name="文本占位符 2">
            <a:extLst>
              <a:ext uri="{FF2B5EF4-FFF2-40B4-BE49-F238E27FC236}">
                <a16:creationId xmlns:a16="http://schemas.microsoft.com/office/drawing/2014/main" xmlns="" id="{0303C5B5-5AF5-409A-8779-D51B23AFFEB5}"/>
              </a:ext>
            </a:extLst>
          </p:cNvPr>
          <p:cNvSpPr>
            <a:spLocks noGrp="1"/>
          </p:cNvSpPr>
          <p:nvPr>
            <p:ph type="body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468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A3AC763-1018-4068-BA93-7EE0015A7B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53F18B5E-3881-4EEF-BFFF-BF0D1EEE0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6B6AD108-A4E5-46B3-8F0B-54DCB789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0C8346F1-62EB-4EAF-8F85-C0F056BF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6292F13-3989-4C62-A53B-7CD85EF19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395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A90192B-8BEC-4BF1-9ED9-7B8949EBD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02B34D46-9A85-4E57-9C50-6AEFC627A7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B5B8CC6F-0A36-4D59-8FDB-33B139AE44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64D3CC2-CBE1-449E-AAC6-5EE5EF3F6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98078DFB-F1FD-43C0-B199-736A6C28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AEA9E075-3EC3-4795-8E65-37128A923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3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F00D258-F72C-4FA0-A28A-B0486FA9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EE1590C8-2FB4-49E4-A85C-9AE0109176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1E179E1-6B44-4606-AE18-1C90BD2AE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11FFDADB-1AB4-4EDE-A55E-B92814282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6848549-1704-4793-AA91-70BC148F0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58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6B9E50B9-B553-410B-92A7-E3E3288AF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C11A95AB-0A5D-49ED-A195-5F33F3CEF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FB71061-FADC-4D34-8125-640C3380F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EA03A578-24B3-4A4E-91D9-111227AED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8C1CC7B2-53CB-4486-8ACD-F2B1C0BE2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8846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EE7BA095-584D-48EA-BDD9-49DAF458B6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15" y="6422094"/>
            <a:ext cx="1068909" cy="285774"/>
          </a:xfrm>
          <a:prstGeom prst="rect">
            <a:avLst/>
          </a:prstGeom>
        </p:spPr>
      </p:pic>
      <p:sp>
        <p:nvSpPr>
          <p:cNvPr id="5" name="Rectangle 51">
            <a:extLst>
              <a:ext uri="{FF2B5EF4-FFF2-40B4-BE49-F238E27FC236}">
                <a16:creationId xmlns:a16="http://schemas.microsoft.com/office/drawing/2014/main" xmlns="" id="{C84F49CB-3724-4266-9916-800E7C257C83}"/>
              </a:ext>
            </a:extLst>
          </p:cNvPr>
          <p:cNvSpPr/>
          <p:nvPr/>
        </p:nvSpPr>
        <p:spPr>
          <a:xfrm>
            <a:off x="417415" y="478631"/>
            <a:ext cx="70970" cy="471488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cs typeface="+mn-ea"/>
              <a:sym typeface="+mn-lt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xmlns="" id="{A742C614-F570-4B22-A39B-B39136816477}"/>
              </a:ext>
            </a:extLst>
          </p:cNvPr>
          <p:cNvSpPr/>
          <p:nvPr/>
        </p:nvSpPr>
        <p:spPr>
          <a:xfrm rot="16200000">
            <a:off x="11414594" y="6404000"/>
            <a:ext cx="354668" cy="354668"/>
          </a:xfrm>
          <a:prstGeom prst="ellipse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xmlns="" id="{25A6C39B-4B4F-481E-9035-5A88F0911EAF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553020" y="650987"/>
            <a:ext cx="3911600" cy="419100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000" kern="12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1" name="文本占位符 9">
            <a:extLst>
              <a:ext uri="{FF2B5EF4-FFF2-40B4-BE49-F238E27FC236}">
                <a16:creationId xmlns:a16="http://schemas.microsoft.com/office/drawing/2014/main" xmlns="" id="{34FDE6D4-5D4D-4247-AD37-5496E9583A84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53020" y="415663"/>
            <a:ext cx="3911600" cy="254000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1200" kern="1200" dirty="0" smtClean="0">
                <a:solidFill>
                  <a:srgbClr val="595959"/>
                </a:solidFill>
                <a:latin typeface="+mj-lt"/>
                <a:ea typeface="+mn-ea"/>
                <a:cs typeface="+mn-ea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xmlns="" id="{1D4DA628-4709-4A9D-B3A9-271AB3AEE7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372853" y="6449482"/>
            <a:ext cx="438150" cy="232986"/>
          </a:xfrm>
        </p:spPr>
        <p:txBody>
          <a:bodyPr>
            <a:noAutofit/>
          </a:bodyPr>
          <a:lstStyle>
            <a:lvl1pPr marL="0" indent="0" algn="ctr" defTabSz="914400" rtl="0" eaLnBrk="1" latinLnBrk="0" hangingPunct="1">
              <a:buNone/>
              <a:defRPr lang="zh-CN" altLang="en-US" sz="140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44143DA2-165C-464D-B153-6460055D3C79}"/>
              </a:ext>
            </a:extLst>
          </p:cNvPr>
          <p:cNvSpPr txBox="1"/>
          <p:nvPr userDrawn="1"/>
        </p:nvSpPr>
        <p:spPr>
          <a:xfrm>
            <a:off x="4927885" y="6474736"/>
            <a:ext cx="2336230" cy="2585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rgbClr val="595959"/>
                </a:solidFill>
                <a:latin typeface="+mj-lt"/>
                <a:cs typeface="+mn-ea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ctr"/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www.grande-health.com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331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E3A56C2E-924A-4FFD-9C7C-7A0B209210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9" r="278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51">
            <a:extLst>
              <a:ext uri="{FF2B5EF4-FFF2-40B4-BE49-F238E27FC236}">
                <a16:creationId xmlns:a16="http://schemas.microsoft.com/office/drawing/2014/main" xmlns="" id="{C84F49CB-3724-4266-9916-800E7C257C83}"/>
              </a:ext>
            </a:extLst>
          </p:cNvPr>
          <p:cNvSpPr/>
          <p:nvPr/>
        </p:nvSpPr>
        <p:spPr>
          <a:xfrm>
            <a:off x="417415" y="478631"/>
            <a:ext cx="70970" cy="471488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cs typeface="+mn-ea"/>
              <a:sym typeface="+mn-lt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xmlns="" id="{A742C614-F570-4B22-A39B-B39136816477}"/>
              </a:ext>
            </a:extLst>
          </p:cNvPr>
          <p:cNvSpPr/>
          <p:nvPr/>
        </p:nvSpPr>
        <p:spPr>
          <a:xfrm rot="16200000">
            <a:off x="11414594" y="6404000"/>
            <a:ext cx="354668" cy="354668"/>
          </a:xfrm>
          <a:prstGeom prst="ellipse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xmlns="" id="{25A6C39B-4B4F-481E-9035-5A88F0911EAF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553020" y="650987"/>
            <a:ext cx="3911600" cy="419100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000" kern="12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1" name="文本占位符 9">
            <a:extLst>
              <a:ext uri="{FF2B5EF4-FFF2-40B4-BE49-F238E27FC236}">
                <a16:creationId xmlns:a16="http://schemas.microsoft.com/office/drawing/2014/main" xmlns="" id="{34FDE6D4-5D4D-4247-AD37-5496E9583A84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53020" y="415663"/>
            <a:ext cx="3911600" cy="254000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1200" kern="1200" dirty="0" smtClean="0">
                <a:solidFill>
                  <a:srgbClr val="595959"/>
                </a:solidFill>
                <a:latin typeface="+mj-lt"/>
                <a:ea typeface="+mn-ea"/>
                <a:cs typeface="+mn-ea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xmlns="" id="{1D4DA628-4709-4A9D-B3A9-271AB3AEE7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372853" y="6449482"/>
            <a:ext cx="438150" cy="232986"/>
          </a:xfrm>
        </p:spPr>
        <p:txBody>
          <a:bodyPr>
            <a:noAutofit/>
          </a:bodyPr>
          <a:lstStyle>
            <a:lvl1pPr marL="0" indent="0" algn="ctr" defTabSz="914400" rtl="0" eaLnBrk="1" latinLnBrk="0" hangingPunct="1">
              <a:buNone/>
              <a:defRPr lang="zh-CN" altLang="en-US" sz="140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xmlns="" id="{43A023EE-F374-4700-B2C4-88A3BFA3216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15" y="6482574"/>
            <a:ext cx="1067192" cy="27609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44143DA2-165C-464D-B153-6460055D3C79}"/>
              </a:ext>
            </a:extLst>
          </p:cNvPr>
          <p:cNvSpPr txBox="1"/>
          <p:nvPr userDrawn="1"/>
        </p:nvSpPr>
        <p:spPr>
          <a:xfrm>
            <a:off x="4927885" y="6500136"/>
            <a:ext cx="2336230" cy="2585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rgbClr val="595959"/>
                </a:solidFill>
                <a:latin typeface="+mj-lt"/>
                <a:cs typeface="+mn-ea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ctr"/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www.grande-health.com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762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15BD283E-A92C-4609-9B58-B5F1009F78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39613"/>
            <a:ext cx="14344984" cy="14350397"/>
          </a:xfrm>
          <a:prstGeom prst="rect">
            <a:avLst/>
          </a:prstGeom>
        </p:spPr>
      </p:pic>
      <p:sp>
        <p:nvSpPr>
          <p:cNvPr id="5" name="Rectangle 51">
            <a:extLst>
              <a:ext uri="{FF2B5EF4-FFF2-40B4-BE49-F238E27FC236}">
                <a16:creationId xmlns:a16="http://schemas.microsoft.com/office/drawing/2014/main" xmlns="" id="{C84F49CB-3724-4266-9916-800E7C257C83}"/>
              </a:ext>
            </a:extLst>
          </p:cNvPr>
          <p:cNvSpPr/>
          <p:nvPr/>
        </p:nvSpPr>
        <p:spPr>
          <a:xfrm>
            <a:off x="417415" y="478631"/>
            <a:ext cx="70970" cy="471488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cs typeface="+mn-ea"/>
              <a:sym typeface="+mn-lt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xmlns="" id="{A742C614-F570-4B22-A39B-B39136816477}"/>
              </a:ext>
            </a:extLst>
          </p:cNvPr>
          <p:cNvSpPr/>
          <p:nvPr/>
        </p:nvSpPr>
        <p:spPr>
          <a:xfrm rot="16200000">
            <a:off x="11414594" y="6404000"/>
            <a:ext cx="354668" cy="354668"/>
          </a:xfrm>
          <a:prstGeom prst="ellipse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xmlns="" id="{25A6C39B-4B4F-481E-9035-5A88F0911EAF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553020" y="650987"/>
            <a:ext cx="3911600" cy="419100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000" kern="12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1" name="文本占位符 9">
            <a:extLst>
              <a:ext uri="{FF2B5EF4-FFF2-40B4-BE49-F238E27FC236}">
                <a16:creationId xmlns:a16="http://schemas.microsoft.com/office/drawing/2014/main" xmlns="" id="{34FDE6D4-5D4D-4247-AD37-5496E9583A84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53020" y="415663"/>
            <a:ext cx="3911600" cy="254000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1200" kern="1200" dirty="0" smtClean="0">
                <a:solidFill>
                  <a:srgbClr val="595959"/>
                </a:solidFill>
                <a:latin typeface="+mj-lt"/>
                <a:ea typeface="+mn-ea"/>
                <a:cs typeface="+mn-ea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xmlns="" id="{1D4DA628-4709-4A9D-B3A9-271AB3AEE7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372853" y="6449482"/>
            <a:ext cx="438150" cy="232986"/>
          </a:xfrm>
        </p:spPr>
        <p:txBody>
          <a:bodyPr>
            <a:noAutofit/>
          </a:bodyPr>
          <a:lstStyle>
            <a:lvl1pPr marL="0" indent="0" algn="ctr" defTabSz="914400" rtl="0" eaLnBrk="1" latinLnBrk="0" hangingPunct="1">
              <a:buNone/>
              <a:defRPr lang="zh-CN" altLang="en-US" sz="140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xmlns="" id="{43A023EE-F374-4700-B2C4-88A3BFA3216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15" y="6482574"/>
            <a:ext cx="1067192" cy="276094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44143DA2-165C-464D-B153-6460055D3C79}"/>
              </a:ext>
            </a:extLst>
          </p:cNvPr>
          <p:cNvSpPr txBox="1"/>
          <p:nvPr userDrawn="1"/>
        </p:nvSpPr>
        <p:spPr>
          <a:xfrm>
            <a:off x="4927885" y="6500136"/>
            <a:ext cx="2336230" cy="2585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rgbClr val="595959"/>
                </a:solidFill>
                <a:latin typeface="+mj-lt"/>
                <a:cs typeface="+mn-ea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ctr"/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www.grande-health.com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9381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59" y="381956"/>
            <a:ext cx="615385" cy="378606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739460" y="1090339"/>
            <a:ext cx="4524706" cy="1325563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038928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720">
          <p15:clr>
            <a:srgbClr val="FBAE40"/>
          </p15:clr>
        </p15:guide>
        <p15:guide id="2" pos="115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/>
          <p:cNvSpPr>
            <a:spLocks noGrp="1"/>
          </p:cNvSpPr>
          <p:nvPr>
            <p:ph type="pic" sz="quarter" idx="10" hasCustomPrompt="1"/>
          </p:nvPr>
        </p:nvSpPr>
        <p:spPr>
          <a:xfrm>
            <a:off x="5515897" y="571259"/>
            <a:ext cx="6676103" cy="7325068"/>
          </a:xfrm>
          <a:custGeom>
            <a:avLst/>
            <a:gdLst>
              <a:gd name="connsiteX0" fmla="*/ 835463 w 3832210"/>
              <a:gd name="connsiteY0" fmla="*/ 2653523 h 4204728"/>
              <a:gd name="connsiteX1" fmla="*/ 883420 w 3832210"/>
              <a:gd name="connsiteY1" fmla="*/ 2673389 h 4204728"/>
              <a:gd name="connsiteX2" fmla="*/ 2414760 w 3832210"/>
              <a:gd name="connsiteY2" fmla="*/ 4204728 h 4204728"/>
              <a:gd name="connsiteX3" fmla="*/ 2222936 w 3832210"/>
              <a:gd name="connsiteY3" fmla="*/ 4204728 h 4204728"/>
              <a:gd name="connsiteX4" fmla="*/ 787508 w 3832210"/>
              <a:gd name="connsiteY4" fmla="*/ 2769300 h 4204728"/>
              <a:gd name="connsiteX5" fmla="*/ 787508 w 3832210"/>
              <a:gd name="connsiteY5" fmla="*/ 2673389 h 4204728"/>
              <a:gd name="connsiteX6" fmla="*/ 835463 w 3832210"/>
              <a:gd name="connsiteY6" fmla="*/ 2653523 h 4204728"/>
              <a:gd name="connsiteX7" fmla="*/ 569388 w 3832210"/>
              <a:gd name="connsiteY7" fmla="*/ 2630291 h 4204728"/>
              <a:gd name="connsiteX8" fmla="*/ 617346 w 3832210"/>
              <a:gd name="connsiteY8" fmla="*/ 2650155 h 4204728"/>
              <a:gd name="connsiteX9" fmla="*/ 2171919 w 3832210"/>
              <a:gd name="connsiteY9" fmla="*/ 4204728 h 4204728"/>
              <a:gd name="connsiteX10" fmla="*/ 1980093 w 3832210"/>
              <a:gd name="connsiteY10" fmla="*/ 4204728 h 4204728"/>
              <a:gd name="connsiteX11" fmla="*/ 521432 w 3832210"/>
              <a:gd name="connsiteY11" fmla="*/ 2746068 h 4204728"/>
              <a:gd name="connsiteX12" fmla="*/ 521432 w 3832210"/>
              <a:gd name="connsiteY12" fmla="*/ 2650155 h 4204728"/>
              <a:gd name="connsiteX13" fmla="*/ 569388 w 3832210"/>
              <a:gd name="connsiteY13" fmla="*/ 2630291 h 4204728"/>
              <a:gd name="connsiteX14" fmla="*/ 823090 w 3832210"/>
              <a:gd name="connsiteY14" fmla="*/ 2129078 h 4204728"/>
              <a:gd name="connsiteX15" fmla="*/ 871047 w 3832210"/>
              <a:gd name="connsiteY15" fmla="*/ 2148942 h 4204728"/>
              <a:gd name="connsiteX16" fmla="*/ 2926832 w 3832210"/>
              <a:gd name="connsiteY16" fmla="*/ 4204728 h 4204728"/>
              <a:gd name="connsiteX17" fmla="*/ 2735007 w 3832210"/>
              <a:gd name="connsiteY17" fmla="*/ 4204728 h 4204728"/>
              <a:gd name="connsiteX18" fmla="*/ 775134 w 3832210"/>
              <a:gd name="connsiteY18" fmla="*/ 2244855 h 4204728"/>
              <a:gd name="connsiteX19" fmla="*/ 775134 w 3832210"/>
              <a:gd name="connsiteY19" fmla="*/ 2148942 h 4204728"/>
              <a:gd name="connsiteX20" fmla="*/ 823090 w 3832210"/>
              <a:gd name="connsiteY20" fmla="*/ 2129078 h 4204728"/>
              <a:gd name="connsiteX21" fmla="*/ 506720 w 3832210"/>
              <a:gd name="connsiteY21" fmla="*/ 2082667 h 4204728"/>
              <a:gd name="connsiteX22" fmla="*/ 554678 w 3832210"/>
              <a:gd name="connsiteY22" fmla="*/ 2102531 h 4204728"/>
              <a:gd name="connsiteX23" fmla="*/ 2656875 w 3832210"/>
              <a:gd name="connsiteY23" fmla="*/ 4204728 h 4204728"/>
              <a:gd name="connsiteX24" fmla="*/ 2465051 w 3832210"/>
              <a:gd name="connsiteY24" fmla="*/ 4204728 h 4204728"/>
              <a:gd name="connsiteX25" fmla="*/ 458765 w 3832210"/>
              <a:gd name="connsiteY25" fmla="*/ 2198443 h 4204728"/>
              <a:gd name="connsiteX26" fmla="*/ 458765 w 3832210"/>
              <a:gd name="connsiteY26" fmla="*/ 2102531 h 4204728"/>
              <a:gd name="connsiteX27" fmla="*/ 506720 w 3832210"/>
              <a:gd name="connsiteY27" fmla="*/ 2082667 h 4204728"/>
              <a:gd name="connsiteX28" fmla="*/ 166993 w 3832210"/>
              <a:gd name="connsiteY28" fmla="*/ 1983892 h 4204728"/>
              <a:gd name="connsiteX29" fmla="*/ 210006 w 3832210"/>
              <a:gd name="connsiteY29" fmla="*/ 2001709 h 4204728"/>
              <a:gd name="connsiteX30" fmla="*/ 466436 w 3832210"/>
              <a:gd name="connsiteY30" fmla="*/ 2258140 h 4204728"/>
              <a:gd name="connsiteX31" fmla="*/ 466436 w 3832210"/>
              <a:gd name="connsiteY31" fmla="*/ 2344165 h 4204728"/>
              <a:gd name="connsiteX32" fmla="*/ 466436 w 3832210"/>
              <a:gd name="connsiteY32" fmla="*/ 2344164 h 4204728"/>
              <a:gd name="connsiteX33" fmla="*/ 380411 w 3832210"/>
              <a:gd name="connsiteY33" fmla="*/ 2344164 h 4204728"/>
              <a:gd name="connsiteX34" fmla="*/ 123981 w 3832210"/>
              <a:gd name="connsiteY34" fmla="*/ 2087734 h 4204728"/>
              <a:gd name="connsiteX35" fmla="*/ 123980 w 3832210"/>
              <a:gd name="connsiteY35" fmla="*/ 2001708 h 4204728"/>
              <a:gd name="connsiteX36" fmla="*/ 166993 w 3832210"/>
              <a:gd name="connsiteY36" fmla="*/ 1983892 h 4204728"/>
              <a:gd name="connsiteX37" fmla="*/ 629747 w 3832210"/>
              <a:gd name="connsiteY37" fmla="*/ 1701383 h 4204728"/>
              <a:gd name="connsiteX38" fmla="*/ 677703 w 3832210"/>
              <a:gd name="connsiteY38" fmla="*/ 1721247 h 4204728"/>
              <a:gd name="connsiteX39" fmla="*/ 3161185 w 3832210"/>
              <a:gd name="connsiteY39" fmla="*/ 4204728 h 4204728"/>
              <a:gd name="connsiteX40" fmla="*/ 2969360 w 3832210"/>
              <a:gd name="connsiteY40" fmla="*/ 4204728 h 4204728"/>
              <a:gd name="connsiteX41" fmla="*/ 581791 w 3832210"/>
              <a:gd name="connsiteY41" fmla="*/ 1817159 h 4204728"/>
              <a:gd name="connsiteX42" fmla="*/ 581791 w 3832210"/>
              <a:gd name="connsiteY42" fmla="*/ 1721247 h 4204728"/>
              <a:gd name="connsiteX43" fmla="*/ 629747 w 3832210"/>
              <a:gd name="connsiteY43" fmla="*/ 1701383 h 4204728"/>
              <a:gd name="connsiteX44" fmla="*/ 170089 w 3832210"/>
              <a:gd name="connsiteY44" fmla="*/ 1464189 h 4204728"/>
              <a:gd name="connsiteX45" fmla="*/ 215922 w 3832210"/>
              <a:gd name="connsiteY45" fmla="*/ 1483174 h 4204728"/>
              <a:gd name="connsiteX46" fmla="*/ 357451 w 3832210"/>
              <a:gd name="connsiteY46" fmla="*/ 1624706 h 4204728"/>
              <a:gd name="connsiteX47" fmla="*/ 357451 w 3832210"/>
              <a:gd name="connsiteY47" fmla="*/ 1716372 h 4204728"/>
              <a:gd name="connsiteX48" fmla="*/ 357451 w 3832210"/>
              <a:gd name="connsiteY48" fmla="*/ 1716371 h 4204728"/>
              <a:gd name="connsiteX49" fmla="*/ 265786 w 3832210"/>
              <a:gd name="connsiteY49" fmla="*/ 1716371 h 4204728"/>
              <a:gd name="connsiteX50" fmla="*/ 124255 w 3832210"/>
              <a:gd name="connsiteY50" fmla="*/ 1574841 h 4204728"/>
              <a:gd name="connsiteX51" fmla="*/ 124255 w 3832210"/>
              <a:gd name="connsiteY51" fmla="*/ 1483174 h 4204728"/>
              <a:gd name="connsiteX52" fmla="*/ 170089 w 3832210"/>
              <a:gd name="connsiteY52" fmla="*/ 1464189 h 4204728"/>
              <a:gd name="connsiteX53" fmla="*/ 413173 w 3832210"/>
              <a:gd name="connsiteY53" fmla="*/ 1218732 h 4204728"/>
              <a:gd name="connsiteX54" fmla="*/ 461129 w 3832210"/>
              <a:gd name="connsiteY54" fmla="*/ 1238595 h 4204728"/>
              <a:gd name="connsiteX55" fmla="*/ 3324528 w 3832210"/>
              <a:gd name="connsiteY55" fmla="*/ 4101993 h 4204728"/>
              <a:gd name="connsiteX56" fmla="*/ 3324528 w 3832210"/>
              <a:gd name="connsiteY56" fmla="*/ 4197905 h 4204728"/>
              <a:gd name="connsiteX57" fmla="*/ 3324528 w 3832210"/>
              <a:gd name="connsiteY57" fmla="*/ 4197904 h 4204728"/>
              <a:gd name="connsiteX58" fmla="*/ 3314251 w 3832210"/>
              <a:gd name="connsiteY58" fmla="*/ 4204728 h 4204728"/>
              <a:gd name="connsiteX59" fmla="*/ 3238890 w 3832210"/>
              <a:gd name="connsiteY59" fmla="*/ 4204728 h 4204728"/>
              <a:gd name="connsiteX60" fmla="*/ 3228615 w 3832210"/>
              <a:gd name="connsiteY60" fmla="*/ 4197905 h 4204728"/>
              <a:gd name="connsiteX61" fmla="*/ 365216 w 3832210"/>
              <a:gd name="connsiteY61" fmla="*/ 1334507 h 4204728"/>
              <a:gd name="connsiteX62" fmla="*/ 365216 w 3832210"/>
              <a:gd name="connsiteY62" fmla="*/ 1238595 h 4204728"/>
              <a:gd name="connsiteX63" fmla="*/ 413173 w 3832210"/>
              <a:gd name="connsiteY63" fmla="*/ 1218732 h 4204728"/>
              <a:gd name="connsiteX64" fmla="*/ 625078 w 3832210"/>
              <a:gd name="connsiteY64" fmla="*/ 1190886 h 4204728"/>
              <a:gd name="connsiteX65" fmla="*/ 673035 w 3832210"/>
              <a:gd name="connsiteY65" fmla="*/ 1210750 h 4204728"/>
              <a:gd name="connsiteX66" fmla="*/ 3536432 w 3832210"/>
              <a:gd name="connsiteY66" fmla="*/ 4074148 h 4204728"/>
              <a:gd name="connsiteX67" fmla="*/ 3536432 w 3832210"/>
              <a:gd name="connsiteY67" fmla="*/ 4170061 h 4204728"/>
              <a:gd name="connsiteX68" fmla="*/ 3536432 w 3832210"/>
              <a:gd name="connsiteY68" fmla="*/ 4170060 h 4204728"/>
              <a:gd name="connsiteX69" fmla="*/ 3440520 w 3832210"/>
              <a:gd name="connsiteY69" fmla="*/ 4170060 h 4204728"/>
              <a:gd name="connsiteX70" fmla="*/ 577122 w 3832210"/>
              <a:gd name="connsiteY70" fmla="*/ 1306663 h 4204728"/>
              <a:gd name="connsiteX71" fmla="*/ 577122 w 3832210"/>
              <a:gd name="connsiteY71" fmla="*/ 1210750 h 4204728"/>
              <a:gd name="connsiteX72" fmla="*/ 625078 w 3832210"/>
              <a:gd name="connsiteY72" fmla="*/ 1190886 h 4204728"/>
              <a:gd name="connsiteX73" fmla="*/ 563200 w 3832210"/>
              <a:gd name="connsiteY73" fmla="*/ 881493 h 4204728"/>
              <a:gd name="connsiteX74" fmla="*/ 611156 w 3832210"/>
              <a:gd name="connsiteY74" fmla="*/ 901358 h 4204728"/>
              <a:gd name="connsiteX75" fmla="*/ 3474554 w 3832210"/>
              <a:gd name="connsiteY75" fmla="*/ 3764755 h 4204728"/>
              <a:gd name="connsiteX76" fmla="*/ 3474554 w 3832210"/>
              <a:gd name="connsiteY76" fmla="*/ 3860667 h 4204728"/>
              <a:gd name="connsiteX77" fmla="*/ 3474554 w 3832210"/>
              <a:gd name="connsiteY77" fmla="*/ 3860666 h 4204728"/>
              <a:gd name="connsiteX78" fmla="*/ 3378641 w 3832210"/>
              <a:gd name="connsiteY78" fmla="*/ 3860666 h 4204728"/>
              <a:gd name="connsiteX79" fmla="*/ 515243 w 3832210"/>
              <a:gd name="connsiteY79" fmla="*/ 997271 h 4204728"/>
              <a:gd name="connsiteX80" fmla="*/ 515243 w 3832210"/>
              <a:gd name="connsiteY80" fmla="*/ 901358 h 4204728"/>
              <a:gd name="connsiteX81" fmla="*/ 563200 w 3832210"/>
              <a:gd name="connsiteY81" fmla="*/ 881493 h 4204728"/>
              <a:gd name="connsiteX82" fmla="*/ 1257758 w 3832210"/>
              <a:gd name="connsiteY82" fmla="*/ 827321 h 4204728"/>
              <a:gd name="connsiteX83" fmla="*/ 1305714 w 3832210"/>
              <a:gd name="connsiteY83" fmla="*/ 847185 h 4204728"/>
              <a:gd name="connsiteX84" fmla="*/ 3832210 w 3832210"/>
              <a:gd name="connsiteY84" fmla="*/ 3373681 h 4204728"/>
              <a:gd name="connsiteX85" fmla="*/ 3832210 w 3832210"/>
              <a:gd name="connsiteY85" fmla="*/ 3565506 h 4204728"/>
              <a:gd name="connsiteX86" fmla="*/ 1209802 w 3832210"/>
              <a:gd name="connsiteY86" fmla="*/ 943098 h 4204728"/>
              <a:gd name="connsiteX87" fmla="*/ 1209802 w 3832210"/>
              <a:gd name="connsiteY87" fmla="*/ 847185 h 4204728"/>
              <a:gd name="connsiteX88" fmla="*/ 1257758 w 3832210"/>
              <a:gd name="connsiteY88" fmla="*/ 827321 h 4204728"/>
              <a:gd name="connsiteX89" fmla="*/ 911237 w 3832210"/>
              <a:gd name="connsiteY89" fmla="*/ 734505 h 4204728"/>
              <a:gd name="connsiteX90" fmla="*/ 959195 w 3832210"/>
              <a:gd name="connsiteY90" fmla="*/ 754369 h 4204728"/>
              <a:gd name="connsiteX91" fmla="*/ 3822593 w 3832210"/>
              <a:gd name="connsiteY91" fmla="*/ 3617765 h 4204728"/>
              <a:gd name="connsiteX92" fmla="*/ 3832210 w 3832210"/>
              <a:gd name="connsiteY92" fmla="*/ 3632249 h 4204728"/>
              <a:gd name="connsiteX93" fmla="*/ 3832210 w 3832210"/>
              <a:gd name="connsiteY93" fmla="*/ 3699194 h 4204728"/>
              <a:gd name="connsiteX94" fmla="*/ 3822592 w 3832210"/>
              <a:gd name="connsiteY94" fmla="*/ 3713679 h 4204728"/>
              <a:gd name="connsiteX95" fmla="*/ 3822592 w 3832210"/>
              <a:gd name="connsiteY95" fmla="*/ 3713677 h 4204728"/>
              <a:gd name="connsiteX96" fmla="*/ 3726680 w 3832210"/>
              <a:gd name="connsiteY96" fmla="*/ 3713677 h 4204728"/>
              <a:gd name="connsiteX97" fmla="*/ 863281 w 3832210"/>
              <a:gd name="connsiteY97" fmla="*/ 850280 h 4204728"/>
              <a:gd name="connsiteX98" fmla="*/ 863281 w 3832210"/>
              <a:gd name="connsiteY98" fmla="*/ 754369 h 4204728"/>
              <a:gd name="connsiteX99" fmla="*/ 911237 w 3832210"/>
              <a:gd name="connsiteY99" fmla="*/ 734505 h 4204728"/>
              <a:gd name="connsiteX100" fmla="*/ 2370782 w 3832210"/>
              <a:gd name="connsiteY100" fmla="*/ 685002 h 4204728"/>
              <a:gd name="connsiteX101" fmla="*/ 2418739 w 3832210"/>
              <a:gd name="connsiteY101" fmla="*/ 704866 h 4204728"/>
              <a:gd name="connsiteX102" fmla="*/ 3832210 w 3832210"/>
              <a:gd name="connsiteY102" fmla="*/ 2118337 h 4204728"/>
              <a:gd name="connsiteX103" fmla="*/ 3832210 w 3832210"/>
              <a:gd name="connsiteY103" fmla="*/ 2310161 h 4204728"/>
              <a:gd name="connsiteX104" fmla="*/ 2322826 w 3832210"/>
              <a:gd name="connsiteY104" fmla="*/ 800778 h 4204728"/>
              <a:gd name="connsiteX105" fmla="*/ 2322826 w 3832210"/>
              <a:gd name="connsiteY105" fmla="*/ 704866 h 4204728"/>
              <a:gd name="connsiteX106" fmla="*/ 2370782 w 3832210"/>
              <a:gd name="connsiteY106" fmla="*/ 685002 h 4204728"/>
              <a:gd name="connsiteX107" fmla="*/ 2841060 w 3832210"/>
              <a:gd name="connsiteY107" fmla="*/ 654061 h 4204728"/>
              <a:gd name="connsiteX108" fmla="*/ 2889017 w 3832210"/>
              <a:gd name="connsiteY108" fmla="*/ 673925 h 4204728"/>
              <a:gd name="connsiteX109" fmla="*/ 3832210 w 3832210"/>
              <a:gd name="connsiteY109" fmla="*/ 1617118 h 4204728"/>
              <a:gd name="connsiteX110" fmla="*/ 3832210 w 3832210"/>
              <a:gd name="connsiteY110" fmla="*/ 1808942 h 4204728"/>
              <a:gd name="connsiteX111" fmla="*/ 2793104 w 3832210"/>
              <a:gd name="connsiteY111" fmla="*/ 769837 h 4204728"/>
              <a:gd name="connsiteX112" fmla="*/ 2793104 w 3832210"/>
              <a:gd name="connsiteY112" fmla="*/ 673925 h 4204728"/>
              <a:gd name="connsiteX113" fmla="*/ 2841060 w 3832210"/>
              <a:gd name="connsiteY113" fmla="*/ 654061 h 4204728"/>
              <a:gd name="connsiteX114" fmla="*/ 1777427 w 3832210"/>
              <a:gd name="connsiteY114" fmla="*/ 589090 h 4204728"/>
              <a:gd name="connsiteX115" fmla="*/ 1825384 w 3832210"/>
              <a:gd name="connsiteY115" fmla="*/ 608954 h 4204728"/>
              <a:gd name="connsiteX116" fmla="*/ 3832210 w 3832210"/>
              <a:gd name="connsiteY116" fmla="*/ 2615781 h 4204728"/>
              <a:gd name="connsiteX117" fmla="*/ 3832210 w 3832210"/>
              <a:gd name="connsiteY117" fmla="*/ 2807604 h 4204728"/>
              <a:gd name="connsiteX118" fmla="*/ 1729471 w 3832210"/>
              <a:gd name="connsiteY118" fmla="*/ 704867 h 4204728"/>
              <a:gd name="connsiteX119" fmla="*/ 1729471 w 3832210"/>
              <a:gd name="connsiteY119" fmla="*/ 608954 h 4204728"/>
              <a:gd name="connsiteX120" fmla="*/ 1777427 w 3832210"/>
              <a:gd name="connsiteY120" fmla="*/ 589090 h 4204728"/>
              <a:gd name="connsiteX121" fmla="*/ 428585 w 3832210"/>
              <a:gd name="connsiteY121" fmla="*/ 490085 h 4204728"/>
              <a:gd name="connsiteX122" fmla="*/ 476540 w 3832210"/>
              <a:gd name="connsiteY122" fmla="*/ 509949 h 4204728"/>
              <a:gd name="connsiteX123" fmla="*/ 3339939 w 3832210"/>
              <a:gd name="connsiteY123" fmla="*/ 3373345 h 4204728"/>
              <a:gd name="connsiteX124" fmla="*/ 3339939 w 3832210"/>
              <a:gd name="connsiteY124" fmla="*/ 3469259 h 4204728"/>
              <a:gd name="connsiteX125" fmla="*/ 3339939 w 3832210"/>
              <a:gd name="connsiteY125" fmla="*/ 3469257 h 4204728"/>
              <a:gd name="connsiteX126" fmla="*/ 3244026 w 3832210"/>
              <a:gd name="connsiteY126" fmla="*/ 3469257 h 4204728"/>
              <a:gd name="connsiteX127" fmla="*/ 380627 w 3832210"/>
              <a:gd name="connsiteY127" fmla="*/ 605862 h 4204728"/>
              <a:gd name="connsiteX128" fmla="*/ 380627 w 3832210"/>
              <a:gd name="connsiteY128" fmla="*/ 509949 h 4204728"/>
              <a:gd name="connsiteX129" fmla="*/ 428585 w 3832210"/>
              <a:gd name="connsiteY129" fmla="*/ 490085 h 4204728"/>
              <a:gd name="connsiteX130" fmla="*/ 60829 w 3832210"/>
              <a:gd name="connsiteY130" fmla="*/ 402131 h 4204728"/>
              <a:gd name="connsiteX131" fmla="*/ 103841 w 3832210"/>
              <a:gd name="connsiteY131" fmla="*/ 419947 h 4204728"/>
              <a:gd name="connsiteX132" fmla="*/ 360272 w 3832210"/>
              <a:gd name="connsiteY132" fmla="*/ 676379 h 4204728"/>
              <a:gd name="connsiteX133" fmla="*/ 360272 w 3832210"/>
              <a:gd name="connsiteY133" fmla="*/ 762404 h 4204728"/>
              <a:gd name="connsiteX134" fmla="*/ 274247 w 3832210"/>
              <a:gd name="connsiteY134" fmla="*/ 762404 h 4204728"/>
              <a:gd name="connsiteX135" fmla="*/ 17817 w 3832210"/>
              <a:gd name="connsiteY135" fmla="*/ 505973 h 4204728"/>
              <a:gd name="connsiteX136" fmla="*/ 17817 w 3832210"/>
              <a:gd name="connsiteY136" fmla="*/ 419947 h 4204728"/>
              <a:gd name="connsiteX137" fmla="*/ 60829 w 3832210"/>
              <a:gd name="connsiteY137" fmla="*/ 402131 h 4204728"/>
              <a:gd name="connsiteX138" fmla="*/ 1325823 w 3832210"/>
              <a:gd name="connsiteY138" fmla="*/ 387986 h 4204728"/>
              <a:gd name="connsiteX139" fmla="*/ 1373781 w 3832210"/>
              <a:gd name="connsiteY139" fmla="*/ 407849 h 4204728"/>
              <a:gd name="connsiteX140" fmla="*/ 3832210 w 3832210"/>
              <a:gd name="connsiteY140" fmla="*/ 2866278 h 4204728"/>
              <a:gd name="connsiteX141" fmla="*/ 3832210 w 3832210"/>
              <a:gd name="connsiteY141" fmla="*/ 3058103 h 4204728"/>
              <a:gd name="connsiteX142" fmla="*/ 1277868 w 3832210"/>
              <a:gd name="connsiteY142" fmla="*/ 503761 h 4204728"/>
              <a:gd name="connsiteX143" fmla="*/ 1277868 w 3832210"/>
              <a:gd name="connsiteY143" fmla="*/ 407849 h 4204728"/>
              <a:gd name="connsiteX144" fmla="*/ 1325823 w 3832210"/>
              <a:gd name="connsiteY144" fmla="*/ 387986 h 4204728"/>
              <a:gd name="connsiteX145" fmla="*/ 1059746 w 3832210"/>
              <a:gd name="connsiteY145" fmla="*/ 375610 h 4204728"/>
              <a:gd name="connsiteX146" fmla="*/ 1107702 w 3832210"/>
              <a:gd name="connsiteY146" fmla="*/ 395473 h 4204728"/>
              <a:gd name="connsiteX147" fmla="*/ 3832210 w 3832210"/>
              <a:gd name="connsiteY147" fmla="*/ 3119980 h 4204728"/>
              <a:gd name="connsiteX148" fmla="*/ 3832210 w 3832210"/>
              <a:gd name="connsiteY148" fmla="*/ 3311805 h 4204728"/>
              <a:gd name="connsiteX149" fmla="*/ 1011790 w 3832210"/>
              <a:gd name="connsiteY149" fmla="*/ 491387 h 4204728"/>
              <a:gd name="connsiteX150" fmla="*/ 1011790 w 3832210"/>
              <a:gd name="connsiteY150" fmla="*/ 395473 h 4204728"/>
              <a:gd name="connsiteX151" fmla="*/ 1059746 w 3832210"/>
              <a:gd name="connsiteY151" fmla="*/ 375610 h 4204728"/>
              <a:gd name="connsiteX152" fmla="*/ 1817757 w 3832210"/>
              <a:gd name="connsiteY152" fmla="*/ 375608 h 4204728"/>
              <a:gd name="connsiteX153" fmla="*/ 1865714 w 3832210"/>
              <a:gd name="connsiteY153" fmla="*/ 395472 h 4204728"/>
              <a:gd name="connsiteX154" fmla="*/ 3832210 w 3832210"/>
              <a:gd name="connsiteY154" fmla="*/ 2361967 h 4204728"/>
              <a:gd name="connsiteX155" fmla="*/ 3832210 w 3832210"/>
              <a:gd name="connsiteY155" fmla="*/ 2553792 h 4204728"/>
              <a:gd name="connsiteX156" fmla="*/ 1769801 w 3832210"/>
              <a:gd name="connsiteY156" fmla="*/ 491384 h 4204728"/>
              <a:gd name="connsiteX157" fmla="*/ 1769802 w 3832210"/>
              <a:gd name="connsiteY157" fmla="*/ 395472 h 4204728"/>
              <a:gd name="connsiteX158" fmla="*/ 1817757 w 3832210"/>
              <a:gd name="connsiteY158" fmla="*/ 375608 h 4204728"/>
              <a:gd name="connsiteX159" fmla="*/ 2303504 w 3832210"/>
              <a:gd name="connsiteY159" fmla="*/ 369417 h 4204728"/>
              <a:gd name="connsiteX160" fmla="*/ 2351461 w 3832210"/>
              <a:gd name="connsiteY160" fmla="*/ 389281 h 4204728"/>
              <a:gd name="connsiteX161" fmla="*/ 3832210 w 3832210"/>
              <a:gd name="connsiteY161" fmla="*/ 1870031 h 4204728"/>
              <a:gd name="connsiteX162" fmla="*/ 3832210 w 3832210"/>
              <a:gd name="connsiteY162" fmla="*/ 2061855 h 4204728"/>
              <a:gd name="connsiteX163" fmla="*/ 2255548 w 3832210"/>
              <a:gd name="connsiteY163" fmla="*/ 485194 h 4204728"/>
              <a:gd name="connsiteX164" fmla="*/ 2255548 w 3832210"/>
              <a:gd name="connsiteY164" fmla="*/ 389281 h 4204728"/>
              <a:gd name="connsiteX165" fmla="*/ 2303504 w 3832210"/>
              <a:gd name="connsiteY165" fmla="*/ 369417 h 4204728"/>
              <a:gd name="connsiteX166" fmla="*/ 2284153 w 3832210"/>
              <a:gd name="connsiteY166" fmla="*/ 99004 h 4204728"/>
              <a:gd name="connsiteX167" fmla="*/ 2329986 w 3832210"/>
              <a:gd name="connsiteY167" fmla="*/ 117988 h 4204728"/>
              <a:gd name="connsiteX168" fmla="*/ 2471517 w 3832210"/>
              <a:gd name="connsiteY168" fmla="*/ 259520 h 4204728"/>
              <a:gd name="connsiteX169" fmla="*/ 2471517 w 3832210"/>
              <a:gd name="connsiteY169" fmla="*/ 351186 h 4204728"/>
              <a:gd name="connsiteX170" fmla="*/ 2471517 w 3832210"/>
              <a:gd name="connsiteY170" fmla="*/ 351185 h 4204728"/>
              <a:gd name="connsiteX171" fmla="*/ 2379851 w 3832210"/>
              <a:gd name="connsiteY171" fmla="*/ 351185 h 4204728"/>
              <a:gd name="connsiteX172" fmla="*/ 2238320 w 3832210"/>
              <a:gd name="connsiteY172" fmla="*/ 209654 h 4204728"/>
              <a:gd name="connsiteX173" fmla="*/ 2238320 w 3832210"/>
              <a:gd name="connsiteY173" fmla="*/ 117988 h 4204728"/>
              <a:gd name="connsiteX174" fmla="*/ 2284153 w 3832210"/>
              <a:gd name="connsiteY174" fmla="*/ 99004 h 4204728"/>
              <a:gd name="connsiteX175" fmla="*/ 906993 w 3832210"/>
              <a:gd name="connsiteY175" fmla="*/ 0 h 4204728"/>
              <a:gd name="connsiteX176" fmla="*/ 952826 w 3832210"/>
              <a:gd name="connsiteY176" fmla="*/ 18985 h 4204728"/>
              <a:gd name="connsiteX177" fmla="*/ 1094356 w 3832210"/>
              <a:gd name="connsiteY177" fmla="*/ 160515 h 4204728"/>
              <a:gd name="connsiteX178" fmla="*/ 1094356 w 3832210"/>
              <a:gd name="connsiteY178" fmla="*/ 252181 h 4204728"/>
              <a:gd name="connsiteX179" fmla="*/ 1002689 w 3832210"/>
              <a:gd name="connsiteY179" fmla="*/ 252180 h 4204728"/>
              <a:gd name="connsiteX180" fmla="*/ 861160 w 3832210"/>
              <a:gd name="connsiteY180" fmla="*/ 110651 h 4204728"/>
              <a:gd name="connsiteX181" fmla="*/ 861160 w 3832210"/>
              <a:gd name="connsiteY181" fmla="*/ 18985 h 4204728"/>
              <a:gd name="connsiteX182" fmla="*/ 906993 w 3832210"/>
              <a:gd name="connsiteY182" fmla="*/ 0 h 420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3832210" h="4204728">
                <a:moveTo>
                  <a:pt x="835463" y="2653523"/>
                </a:moveTo>
                <a:cubicBezTo>
                  <a:pt x="852820" y="2653523"/>
                  <a:pt x="870178" y="2660145"/>
                  <a:pt x="883420" y="2673389"/>
                </a:cubicBezTo>
                <a:lnTo>
                  <a:pt x="2414760" y="4204728"/>
                </a:lnTo>
                <a:lnTo>
                  <a:pt x="2222936" y="4204728"/>
                </a:lnTo>
                <a:lnTo>
                  <a:pt x="787508" y="2769300"/>
                </a:lnTo>
                <a:cubicBezTo>
                  <a:pt x="761022" y="2742815"/>
                  <a:pt x="761022" y="2699873"/>
                  <a:pt x="787508" y="2673389"/>
                </a:cubicBezTo>
                <a:cubicBezTo>
                  <a:pt x="800750" y="2660145"/>
                  <a:pt x="818106" y="2653523"/>
                  <a:pt x="835463" y="2653523"/>
                </a:cubicBezTo>
                <a:close/>
                <a:moveTo>
                  <a:pt x="569388" y="2630291"/>
                </a:moveTo>
                <a:cubicBezTo>
                  <a:pt x="586746" y="2630291"/>
                  <a:pt x="604102" y="2636912"/>
                  <a:pt x="617346" y="2650155"/>
                </a:cubicBezTo>
                <a:lnTo>
                  <a:pt x="2171919" y="4204728"/>
                </a:lnTo>
                <a:lnTo>
                  <a:pt x="1980093" y="4204728"/>
                </a:lnTo>
                <a:lnTo>
                  <a:pt x="521432" y="2746068"/>
                </a:lnTo>
                <a:cubicBezTo>
                  <a:pt x="494947" y="2719582"/>
                  <a:pt x="494947" y="2676640"/>
                  <a:pt x="521432" y="2650155"/>
                </a:cubicBezTo>
                <a:cubicBezTo>
                  <a:pt x="534675" y="2636912"/>
                  <a:pt x="552032" y="2630291"/>
                  <a:pt x="569388" y="2630291"/>
                </a:cubicBezTo>
                <a:close/>
                <a:moveTo>
                  <a:pt x="823090" y="2129078"/>
                </a:moveTo>
                <a:cubicBezTo>
                  <a:pt x="840447" y="2129078"/>
                  <a:pt x="857804" y="2135699"/>
                  <a:pt x="871047" y="2148942"/>
                </a:cubicBezTo>
                <a:lnTo>
                  <a:pt x="2926832" y="4204728"/>
                </a:lnTo>
                <a:lnTo>
                  <a:pt x="2735007" y="4204728"/>
                </a:lnTo>
                <a:lnTo>
                  <a:pt x="775134" y="2244855"/>
                </a:lnTo>
                <a:cubicBezTo>
                  <a:pt x="748649" y="2218369"/>
                  <a:pt x="748649" y="2175428"/>
                  <a:pt x="775134" y="2148942"/>
                </a:cubicBezTo>
                <a:cubicBezTo>
                  <a:pt x="788377" y="2135700"/>
                  <a:pt x="805733" y="2129078"/>
                  <a:pt x="823090" y="2129078"/>
                </a:cubicBezTo>
                <a:close/>
                <a:moveTo>
                  <a:pt x="506720" y="2082667"/>
                </a:moveTo>
                <a:cubicBezTo>
                  <a:pt x="524078" y="2082667"/>
                  <a:pt x="541434" y="2089289"/>
                  <a:pt x="554678" y="2102531"/>
                </a:cubicBezTo>
                <a:lnTo>
                  <a:pt x="2656875" y="4204728"/>
                </a:lnTo>
                <a:lnTo>
                  <a:pt x="2465051" y="4204728"/>
                </a:lnTo>
                <a:lnTo>
                  <a:pt x="458765" y="2198443"/>
                </a:lnTo>
                <a:cubicBezTo>
                  <a:pt x="432279" y="2171957"/>
                  <a:pt x="432279" y="2129015"/>
                  <a:pt x="458765" y="2102531"/>
                </a:cubicBezTo>
                <a:cubicBezTo>
                  <a:pt x="472008" y="2089289"/>
                  <a:pt x="489364" y="2082667"/>
                  <a:pt x="506720" y="2082667"/>
                </a:cubicBezTo>
                <a:close/>
                <a:moveTo>
                  <a:pt x="166993" y="1983892"/>
                </a:moveTo>
                <a:cubicBezTo>
                  <a:pt x="182560" y="1983892"/>
                  <a:pt x="198129" y="1989830"/>
                  <a:pt x="210006" y="2001709"/>
                </a:cubicBezTo>
                <a:cubicBezTo>
                  <a:pt x="295483" y="2087185"/>
                  <a:pt x="380959" y="2172662"/>
                  <a:pt x="466436" y="2258140"/>
                </a:cubicBezTo>
                <a:cubicBezTo>
                  <a:pt x="490192" y="2281894"/>
                  <a:pt x="490192" y="2320410"/>
                  <a:pt x="466436" y="2344165"/>
                </a:cubicBezTo>
                <a:lnTo>
                  <a:pt x="466436" y="2344164"/>
                </a:lnTo>
                <a:cubicBezTo>
                  <a:pt x="442681" y="2367919"/>
                  <a:pt x="404165" y="2367919"/>
                  <a:pt x="380411" y="2344164"/>
                </a:cubicBezTo>
                <a:lnTo>
                  <a:pt x="123981" y="2087734"/>
                </a:lnTo>
                <a:cubicBezTo>
                  <a:pt x="100226" y="2063979"/>
                  <a:pt x="100226" y="2025463"/>
                  <a:pt x="123980" y="2001708"/>
                </a:cubicBezTo>
                <a:cubicBezTo>
                  <a:pt x="135858" y="1989831"/>
                  <a:pt x="151426" y="1983892"/>
                  <a:pt x="166993" y="1983892"/>
                </a:cubicBezTo>
                <a:close/>
                <a:moveTo>
                  <a:pt x="629747" y="1701383"/>
                </a:moveTo>
                <a:cubicBezTo>
                  <a:pt x="647105" y="1701383"/>
                  <a:pt x="664461" y="1708005"/>
                  <a:pt x="677703" y="1721247"/>
                </a:cubicBezTo>
                <a:lnTo>
                  <a:pt x="3161185" y="4204728"/>
                </a:lnTo>
                <a:lnTo>
                  <a:pt x="2969360" y="4204728"/>
                </a:lnTo>
                <a:lnTo>
                  <a:pt x="581791" y="1817159"/>
                </a:lnTo>
                <a:cubicBezTo>
                  <a:pt x="555305" y="1790674"/>
                  <a:pt x="555305" y="1747732"/>
                  <a:pt x="581791" y="1721247"/>
                </a:cubicBezTo>
                <a:cubicBezTo>
                  <a:pt x="595033" y="1708005"/>
                  <a:pt x="612391" y="1701383"/>
                  <a:pt x="629747" y="1701383"/>
                </a:cubicBezTo>
                <a:close/>
                <a:moveTo>
                  <a:pt x="170089" y="1464189"/>
                </a:moveTo>
                <a:cubicBezTo>
                  <a:pt x="186677" y="1464189"/>
                  <a:pt x="203265" y="1470518"/>
                  <a:pt x="215922" y="1483174"/>
                </a:cubicBezTo>
                <a:cubicBezTo>
                  <a:pt x="263099" y="1530352"/>
                  <a:pt x="310276" y="1577529"/>
                  <a:pt x="357451" y="1624706"/>
                </a:cubicBezTo>
                <a:cubicBezTo>
                  <a:pt x="382765" y="1650018"/>
                  <a:pt x="382765" y="1691060"/>
                  <a:pt x="357451" y="1716372"/>
                </a:cubicBezTo>
                <a:lnTo>
                  <a:pt x="357451" y="1716371"/>
                </a:lnTo>
                <a:cubicBezTo>
                  <a:pt x="332139" y="1741684"/>
                  <a:pt x="291099" y="1741684"/>
                  <a:pt x="265786" y="1716371"/>
                </a:cubicBezTo>
                <a:lnTo>
                  <a:pt x="124255" y="1574841"/>
                </a:lnTo>
                <a:cubicBezTo>
                  <a:pt x="98943" y="1549528"/>
                  <a:pt x="98943" y="1508488"/>
                  <a:pt x="124255" y="1483174"/>
                </a:cubicBezTo>
                <a:cubicBezTo>
                  <a:pt x="136911" y="1470518"/>
                  <a:pt x="153499" y="1464189"/>
                  <a:pt x="170089" y="1464189"/>
                </a:cubicBezTo>
                <a:close/>
                <a:moveTo>
                  <a:pt x="413173" y="1218732"/>
                </a:moveTo>
                <a:cubicBezTo>
                  <a:pt x="430530" y="1218732"/>
                  <a:pt x="447886" y="1225352"/>
                  <a:pt x="461129" y="1238595"/>
                </a:cubicBezTo>
                <a:cubicBezTo>
                  <a:pt x="1415595" y="2193060"/>
                  <a:pt x="2370061" y="3147526"/>
                  <a:pt x="3324528" y="4101993"/>
                </a:cubicBezTo>
                <a:cubicBezTo>
                  <a:pt x="3351012" y="4128478"/>
                  <a:pt x="3351012" y="4171419"/>
                  <a:pt x="3324528" y="4197905"/>
                </a:cubicBezTo>
                <a:lnTo>
                  <a:pt x="3324528" y="4197904"/>
                </a:lnTo>
                <a:lnTo>
                  <a:pt x="3314251" y="4204728"/>
                </a:lnTo>
                <a:lnTo>
                  <a:pt x="3238890" y="4204728"/>
                </a:lnTo>
                <a:lnTo>
                  <a:pt x="3228615" y="4197905"/>
                </a:lnTo>
                <a:lnTo>
                  <a:pt x="365216" y="1334507"/>
                </a:lnTo>
                <a:cubicBezTo>
                  <a:pt x="338732" y="1308022"/>
                  <a:pt x="338732" y="1265081"/>
                  <a:pt x="365216" y="1238595"/>
                </a:cubicBezTo>
                <a:cubicBezTo>
                  <a:pt x="378460" y="1225352"/>
                  <a:pt x="395816" y="1218732"/>
                  <a:pt x="413173" y="1218732"/>
                </a:cubicBezTo>
                <a:close/>
                <a:moveTo>
                  <a:pt x="625078" y="1190886"/>
                </a:moveTo>
                <a:cubicBezTo>
                  <a:pt x="642435" y="1190886"/>
                  <a:pt x="659791" y="1197508"/>
                  <a:pt x="673035" y="1210750"/>
                </a:cubicBezTo>
                <a:cubicBezTo>
                  <a:pt x="1627501" y="2165216"/>
                  <a:pt x="2581966" y="3119682"/>
                  <a:pt x="3536432" y="4074148"/>
                </a:cubicBezTo>
                <a:cubicBezTo>
                  <a:pt x="3562918" y="4100633"/>
                  <a:pt x="3562918" y="4143575"/>
                  <a:pt x="3536432" y="4170061"/>
                </a:cubicBezTo>
                <a:lnTo>
                  <a:pt x="3536432" y="4170060"/>
                </a:lnTo>
                <a:cubicBezTo>
                  <a:pt x="3509948" y="4196544"/>
                  <a:pt x="3467006" y="4196544"/>
                  <a:pt x="3440520" y="4170060"/>
                </a:cubicBezTo>
                <a:lnTo>
                  <a:pt x="577122" y="1306663"/>
                </a:lnTo>
                <a:cubicBezTo>
                  <a:pt x="550636" y="1280178"/>
                  <a:pt x="550636" y="1237236"/>
                  <a:pt x="577122" y="1210750"/>
                </a:cubicBezTo>
                <a:cubicBezTo>
                  <a:pt x="590364" y="1197508"/>
                  <a:pt x="607721" y="1190886"/>
                  <a:pt x="625078" y="1190886"/>
                </a:cubicBezTo>
                <a:close/>
                <a:moveTo>
                  <a:pt x="563200" y="881493"/>
                </a:moveTo>
                <a:cubicBezTo>
                  <a:pt x="580556" y="881494"/>
                  <a:pt x="597913" y="888116"/>
                  <a:pt x="611156" y="901358"/>
                </a:cubicBezTo>
                <a:cubicBezTo>
                  <a:pt x="1565621" y="1855823"/>
                  <a:pt x="2520087" y="2810289"/>
                  <a:pt x="3474554" y="3764755"/>
                </a:cubicBezTo>
                <a:cubicBezTo>
                  <a:pt x="3501040" y="3791241"/>
                  <a:pt x="3501039" y="3834182"/>
                  <a:pt x="3474554" y="3860667"/>
                </a:cubicBezTo>
                <a:lnTo>
                  <a:pt x="3474554" y="3860666"/>
                </a:lnTo>
                <a:cubicBezTo>
                  <a:pt x="3448069" y="3887152"/>
                  <a:pt x="3405127" y="3887152"/>
                  <a:pt x="3378641" y="3860666"/>
                </a:cubicBezTo>
                <a:lnTo>
                  <a:pt x="515243" y="997271"/>
                </a:lnTo>
                <a:cubicBezTo>
                  <a:pt x="488758" y="970785"/>
                  <a:pt x="488758" y="927843"/>
                  <a:pt x="515243" y="901358"/>
                </a:cubicBezTo>
                <a:cubicBezTo>
                  <a:pt x="528486" y="888116"/>
                  <a:pt x="545842" y="881494"/>
                  <a:pt x="563200" y="881493"/>
                </a:cubicBezTo>
                <a:close/>
                <a:moveTo>
                  <a:pt x="1257758" y="827321"/>
                </a:moveTo>
                <a:cubicBezTo>
                  <a:pt x="1275114" y="827323"/>
                  <a:pt x="1292472" y="833943"/>
                  <a:pt x="1305714" y="847185"/>
                </a:cubicBezTo>
                <a:lnTo>
                  <a:pt x="3832210" y="3373681"/>
                </a:lnTo>
                <a:lnTo>
                  <a:pt x="3832210" y="3565506"/>
                </a:lnTo>
                <a:lnTo>
                  <a:pt x="1209802" y="943098"/>
                </a:lnTo>
                <a:cubicBezTo>
                  <a:pt x="1183316" y="916613"/>
                  <a:pt x="1183316" y="873671"/>
                  <a:pt x="1209802" y="847185"/>
                </a:cubicBezTo>
                <a:cubicBezTo>
                  <a:pt x="1223044" y="833943"/>
                  <a:pt x="1240401" y="827323"/>
                  <a:pt x="1257758" y="827321"/>
                </a:cubicBezTo>
                <a:close/>
                <a:moveTo>
                  <a:pt x="911237" y="734505"/>
                </a:moveTo>
                <a:cubicBezTo>
                  <a:pt x="928595" y="734505"/>
                  <a:pt x="945952" y="741127"/>
                  <a:pt x="959195" y="754369"/>
                </a:cubicBezTo>
                <a:cubicBezTo>
                  <a:pt x="1913660" y="1708835"/>
                  <a:pt x="2868126" y="2663300"/>
                  <a:pt x="3822593" y="3617765"/>
                </a:cubicBezTo>
                <a:lnTo>
                  <a:pt x="3832210" y="3632249"/>
                </a:lnTo>
                <a:lnTo>
                  <a:pt x="3832210" y="3699194"/>
                </a:lnTo>
                <a:lnTo>
                  <a:pt x="3822592" y="3713679"/>
                </a:lnTo>
                <a:lnTo>
                  <a:pt x="3822592" y="3713677"/>
                </a:lnTo>
                <a:cubicBezTo>
                  <a:pt x="3796107" y="3740163"/>
                  <a:pt x="3753165" y="3740163"/>
                  <a:pt x="3726680" y="3713677"/>
                </a:cubicBezTo>
                <a:lnTo>
                  <a:pt x="863281" y="850280"/>
                </a:lnTo>
                <a:cubicBezTo>
                  <a:pt x="836796" y="823795"/>
                  <a:pt x="836796" y="780855"/>
                  <a:pt x="863281" y="754369"/>
                </a:cubicBezTo>
                <a:cubicBezTo>
                  <a:pt x="876525" y="741127"/>
                  <a:pt x="893881" y="734505"/>
                  <a:pt x="911237" y="734505"/>
                </a:cubicBezTo>
                <a:close/>
                <a:moveTo>
                  <a:pt x="2370782" y="685002"/>
                </a:moveTo>
                <a:cubicBezTo>
                  <a:pt x="2388139" y="685002"/>
                  <a:pt x="2405496" y="691624"/>
                  <a:pt x="2418739" y="704866"/>
                </a:cubicBezTo>
                <a:lnTo>
                  <a:pt x="3832210" y="2118337"/>
                </a:lnTo>
                <a:lnTo>
                  <a:pt x="3832210" y="2310161"/>
                </a:lnTo>
                <a:lnTo>
                  <a:pt x="2322826" y="800778"/>
                </a:lnTo>
                <a:cubicBezTo>
                  <a:pt x="2296340" y="774293"/>
                  <a:pt x="2296340" y="731350"/>
                  <a:pt x="2322826" y="704866"/>
                </a:cubicBezTo>
                <a:cubicBezTo>
                  <a:pt x="2336068" y="691622"/>
                  <a:pt x="2353426" y="685002"/>
                  <a:pt x="2370782" y="685002"/>
                </a:cubicBezTo>
                <a:close/>
                <a:moveTo>
                  <a:pt x="2841060" y="654061"/>
                </a:moveTo>
                <a:cubicBezTo>
                  <a:pt x="2858417" y="654060"/>
                  <a:pt x="2875775" y="660682"/>
                  <a:pt x="2889017" y="673925"/>
                </a:cubicBezTo>
                <a:lnTo>
                  <a:pt x="3832210" y="1617118"/>
                </a:lnTo>
                <a:lnTo>
                  <a:pt x="3832210" y="1808942"/>
                </a:lnTo>
                <a:lnTo>
                  <a:pt x="2793104" y="769837"/>
                </a:lnTo>
                <a:cubicBezTo>
                  <a:pt x="2766619" y="743351"/>
                  <a:pt x="2766619" y="700411"/>
                  <a:pt x="2793104" y="673925"/>
                </a:cubicBezTo>
                <a:cubicBezTo>
                  <a:pt x="2806347" y="660682"/>
                  <a:pt x="2823703" y="654061"/>
                  <a:pt x="2841060" y="654061"/>
                </a:cubicBezTo>
                <a:close/>
                <a:moveTo>
                  <a:pt x="1777427" y="589090"/>
                </a:moveTo>
                <a:cubicBezTo>
                  <a:pt x="1794784" y="589090"/>
                  <a:pt x="1812140" y="595712"/>
                  <a:pt x="1825384" y="608954"/>
                </a:cubicBezTo>
                <a:lnTo>
                  <a:pt x="3832210" y="2615781"/>
                </a:lnTo>
                <a:lnTo>
                  <a:pt x="3832210" y="2807604"/>
                </a:lnTo>
                <a:lnTo>
                  <a:pt x="1729471" y="704867"/>
                </a:lnTo>
                <a:cubicBezTo>
                  <a:pt x="1702985" y="678381"/>
                  <a:pt x="1702986" y="635440"/>
                  <a:pt x="1729471" y="608954"/>
                </a:cubicBezTo>
                <a:cubicBezTo>
                  <a:pt x="1742713" y="595711"/>
                  <a:pt x="1760070" y="589090"/>
                  <a:pt x="1777427" y="589090"/>
                </a:cubicBezTo>
                <a:close/>
                <a:moveTo>
                  <a:pt x="428585" y="490085"/>
                </a:moveTo>
                <a:cubicBezTo>
                  <a:pt x="445941" y="490085"/>
                  <a:pt x="463299" y="496707"/>
                  <a:pt x="476540" y="509949"/>
                </a:cubicBezTo>
                <a:cubicBezTo>
                  <a:pt x="1431006" y="1464414"/>
                  <a:pt x="2385473" y="2418880"/>
                  <a:pt x="3339939" y="3373345"/>
                </a:cubicBezTo>
                <a:cubicBezTo>
                  <a:pt x="3366425" y="3399831"/>
                  <a:pt x="3366423" y="3442773"/>
                  <a:pt x="3339939" y="3469259"/>
                </a:cubicBezTo>
                <a:lnTo>
                  <a:pt x="3339939" y="3469257"/>
                </a:lnTo>
                <a:cubicBezTo>
                  <a:pt x="3313453" y="3495743"/>
                  <a:pt x="3270511" y="3495743"/>
                  <a:pt x="3244026" y="3469257"/>
                </a:cubicBezTo>
                <a:lnTo>
                  <a:pt x="380627" y="605862"/>
                </a:lnTo>
                <a:cubicBezTo>
                  <a:pt x="354143" y="579376"/>
                  <a:pt x="354143" y="536435"/>
                  <a:pt x="380627" y="509949"/>
                </a:cubicBezTo>
                <a:cubicBezTo>
                  <a:pt x="393871" y="496707"/>
                  <a:pt x="411227" y="490085"/>
                  <a:pt x="428585" y="490085"/>
                </a:cubicBezTo>
                <a:close/>
                <a:moveTo>
                  <a:pt x="60829" y="402131"/>
                </a:moveTo>
                <a:cubicBezTo>
                  <a:pt x="76398" y="402131"/>
                  <a:pt x="91965" y="408070"/>
                  <a:pt x="103841" y="419947"/>
                </a:cubicBezTo>
                <a:cubicBezTo>
                  <a:pt x="189320" y="505424"/>
                  <a:pt x="274796" y="590902"/>
                  <a:pt x="360272" y="676379"/>
                </a:cubicBezTo>
                <a:cubicBezTo>
                  <a:pt x="384028" y="700134"/>
                  <a:pt x="384028" y="738649"/>
                  <a:pt x="360272" y="762404"/>
                </a:cubicBezTo>
                <a:cubicBezTo>
                  <a:pt x="336518" y="786159"/>
                  <a:pt x="298004" y="786159"/>
                  <a:pt x="274247" y="762404"/>
                </a:cubicBezTo>
                <a:lnTo>
                  <a:pt x="17817" y="505973"/>
                </a:lnTo>
                <a:cubicBezTo>
                  <a:pt x="-5938" y="482217"/>
                  <a:pt x="-5938" y="443703"/>
                  <a:pt x="17817" y="419947"/>
                </a:cubicBezTo>
                <a:cubicBezTo>
                  <a:pt x="29695" y="408070"/>
                  <a:pt x="45262" y="402131"/>
                  <a:pt x="60829" y="402131"/>
                </a:cubicBezTo>
                <a:close/>
                <a:moveTo>
                  <a:pt x="1325823" y="387986"/>
                </a:moveTo>
                <a:cubicBezTo>
                  <a:pt x="1343181" y="387986"/>
                  <a:pt x="1360537" y="394607"/>
                  <a:pt x="1373781" y="407849"/>
                </a:cubicBezTo>
                <a:lnTo>
                  <a:pt x="3832210" y="2866278"/>
                </a:lnTo>
                <a:lnTo>
                  <a:pt x="3832210" y="3058103"/>
                </a:lnTo>
                <a:lnTo>
                  <a:pt x="1277868" y="503761"/>
                </a:lnTo>
                <a:cubicBezTo>
                  <a:pt x="1251382" y="477277"/>
                  <a:pt x="1251382" y="434335"/>
                  <a:pt x="1277868" y="407849"/>
                </a:cubicBezTo>
                <a:cubicBezTo>
                  <a:pt x="1291110" y="394607"/>
                  <a:pt x="1308467" y="387986"/>
                  <a:pt x="1325823" y="387986"/>
                </a:cubicBezTo>
                <a:close/>
                <a:moveTo>
                  <a:pt x="1059746" y="375610"/>
                </a:moveTo>
                <a:cubicBezTo>
                  <a:pt x="1077102" y="375610"/>
                  <a:pt x="1094459" y="382231"/>
                  <a:pt x="1107702" y="395473"/>
                </a:cubicBezTo>
                <a:lnTo>
                  <a:pt x="3832210" y="3119980"/>
                </a:lnTo>
                <a:lnTo>
                  <a:pt x="3832210" y="3311805"/>
                </a:lnTo>
                <a:lnTo>
                  <a:pt x="1011790" y="491387"/>
                </a:lnTo>
                <a:cubicBezTo>
                  <a:pt x="985304" y="464901"/>
                  <a:pt x="985304" y="421959"/>
                  <a:pt x="1011790" y="395473"/>
                </a:cubicBezTo>
                <a:cubicBezTo>
                  <a:pt x="1025032" y="382231"/>
                  <a:pt x="1042389" y="375610"/>
                  <a:pt x="1059746" y="375610"/>
                </a:cubicBezTo>
                <a:close/>
                <a:moveTo>
                  <a:pt x="1817757" y="375608"/>
                </a:moveTo>
                <a:cubicBezTo>
                  <a:pt x="1835114" y="375608"/>
                  <a:pt x="1852472" y="382229"/>
                  <a:pt x="1865714" y="395472"/>
                </a:cubicBezTo>
                <a:lnTo>
                  <a:pt x="3832210" y="2361967"/>
                </a:lnTo>
                <a:lnTo>
                  <a:pt x="3832210" y="2553792"/>
                </a:lnTo>
                <a:lnTo>
                  <a:pt x="1769801" y="491384"/>
                </a:lnTo>
                <a:cubicBezTo>
                  <a:pt x="1743316" y="464900"/>
                  <a:pt x="1743316" y="421958"/>
                  <a:pt x="1769802" y="395472"/>
                </a:cubicBezTo>
                <a:cubicBezTo>
                  <a:pt x="1783044" y="382229"/>
                  <a:pt x="1800401" y="375608"/>
                  <a:pt x="1817757" y="375608"/>
                </a:cubicBezTo>
                <a:close/>
                <a:moveTo>
                  <a:pt x="2303504" y="369417"/>
                </a:moveTo>
                <a:cubicBezTo>
                  <a:pt x="2320861" y="369419"/>
                  <a:pt x="2338219" y="376039"/>
                  <a:pt x="2351461" y="389281"/>
                </a:cubicBezTo>
                <a:lnTo>
                  <a:pt x="3832210" y="1870031"/>
                </a:lnTo>
                <a:lnTo>
                  <a:pt x="3832210" y="2061855"/>
                </a:lnTo>
                <a:lnTo>
                  <a:pt x="2255548" y="485194"/>
                </a:lnTo>
                <a:cubicBezTo>
                  <a:pt x="2229064" y="458709"/>
                  <a:pt x="2229064" y="415767"/>
                  <a:pt x="2255548" y="389281"/>
                </a:cubicBezTo>
                <a:cubicBezTo>
                  <a:pt x="2268790" y="376039"/>
                  <a:pt x="2286148" y="369417"/>
                  <a:pt x="2303504" y="369417"/>
                </a:cubicBezTo>
                <a:close/>
                <a:moveTo>
                  <a:pt x="2284153" y="99004"/>
                </a:moveTo>
                <a:cubicBezTo>
                  <a:pt x="2300742" y="99004"/>
                  <a:pt x="2317330" y="105332"/>
                  <a:pt x="2329986" y="117988"/>
                </a:cubicBezTo>
                <a:cubicBezTo>
                  <a:pt x="2377163" y="165165"/>
                  <a:pt x="2424340" y="212342"/>
                  <a:pt x="2471517" y="259520"/>
                </a:cubicBezTo>
                <a:cubicBezTo>
                  <a:pt x="2496830" y="284833"/>
                  <a:pt x="2496830" y="325873"/>
                  <a:pt x="2471517" y="351186"/>
                </a:cubicBezTo>
                <a:lnTo>
                  <a:pt x="2471517" y="351185"/>
                </a:lnTo>
                <a:cubicBezTo>
                  <a:pt x="2446204" y="376497"/>
                  <a:pt x="2405163" y="376499"/>
                  <a:pt x="2379851" y="351185"/>
                </a:cubicBezTo>
                <a:lnTo>
                  <a:pt x="2238320" y="209654"/>
                </a:lnTo>
                <a:cubicBezTo>
                  <a:pt x="2213008" y="184342"/>
                  <a:pt x="2213008" y="143302"/>
                  <a:pt x="2238320" y="117988"/>
                </a:cubicBezTo>
                <a:cubicBezTo>
                  <a:pt x="2250977" y="105332"/>
                  <a:pt x="2267565" y="99004"/>
                  <a:pt x="2284153" y="99004"/>
                </a:cubicBezTo>
                <a:close/>
                <a:moveTo>
                  <a:pt x="906993" y="0"/>
                </a:moveTo>
                <a:cubicBezTo>
                  <a:pt x="923581" y="0"/>
                  <a:pt x="940169" y="6328"/>
                  <a:pt x="952826" y="18985"/>
                </a:cubicBezTo>
                <a:cubicBezTo>
                  <a:pt x="1000003" y="66162"/>
                  <a:pt x="1047180" y="113339"/>
                  <a:pt x="1094356" y="160515"/>
                </a:cubicBezTo>
                <a:cubicBezTo>
                  <a:pt x="1119669" y="185829"/>
                  <a:pt x="1119669" y="226869"/>
                  <a:pt x="1094356" y="252181"/>
                </a:cubicBezTo>
                <a:cubicBezTo>
                  <a:pt x="1069043" y="277494"/>
                  <a:pt x="1028003" y="277494"/>
                  <a:pt x="1002689" y="252180"/>
                </a:cubicBezTo>
                <a:lnTo>
                  <a:pt x="861160" y="110651"/>
                </a:lnTo>
                <a:cubicBezTo>
                  <a:pt x="835846" y="85337"/>
                  <a:pt x="835846" y="44297"/>
                  <a:pt x="861160" y="18985"/>
                </a:cubicBezTo>
                <a:cubicBezTo>
                  <a:pt x="873815" y="6328"/>
                  <a:pt x="890405" y="0"/>
                  <a:pt x="906993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1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4" name="Rectangle 51">
            <a:extLst>
              <a:ext uri="{FF2B5EF4-FFF2-40B4-BE49-F238E27FC236}">
                <a16:creationId xmlns:a16="http://schemas.microsoft.com/office/drawing/2014/main" xmlns="" id="{6D3E2023-40C7-4BF5-8301-27469720D28E}"/>
              </a:ext>
            </a:extLst>
          </p:cNvPr>
          <p:cNvSpPr/>
          <p:nvPr userDrawn="1"/>
        </p:nvSpPr>
        <p:spPr>
          <a:xfrm>
            <a:off x="417415" y="478631"/>
            <a:ext cx="70970" cy="471488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cs typeface="+mn-ea"/>
              <a:sym typeface="+mn-lt"/>
            </a:endParaRPr>
          </a:p>
        </p:txBody>
      </p:sp>
      <p:sp>
        <p:nvSpPr>
          <p:cNvPr id="6" name="文本占位符 9">
            <a:extLst>
              <a:ext uri="{FF2B5EF4-FFF2-40B4-BE49-F238E27FC236}">
                <a16:creationId xmlns:a16="http://schemas.microsoft.com/office/drawing/2014/main" xmlns="" id="{BAA7032D-1680-4FDB-9E7A-B36CB9FE00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3020" y="650987"/>
            <a:ext cx="3911600" cy="419100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2000" kern="12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8" name="文本占位符 9">
            <a:extLst>
              <a:ext uri="{FF2B5EF4-FFF2-40B4-BE49-F238E27FC236}">
                <a16:creationId xmlns:a16="http://schemas.microsoft.com/office/drawing/2014/main" xmlns="" id="{3802EB7A-32C9-43D2-BADD-32AD3C595CE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3020" y="415663"/>
            <a:ext cx="3911600" cy="254000"/>
          </a:xfrm>
        </p:spPr>
        <p:txBody>
          <a:bodyPr>
            <a:normAutofit/>
          </a:bodyPr>
          <a:lstStyle>
            <a:lvl1pPr marL="0" indent="0">
              <a:buNone/>
              <a:defRPr lang="zh-CN" altLang="en-US" sz="1200" kern="1200" dirty="0" smtClean="0">
                <a:solidFill>
                  <a:srgbClr val="595959"/>
                </a:solidFill>
                <a:latin typeface="+mj-lt"/>
                <a:ea typeface="+mn-ea"/>
                <a:cs typeface="+mn-ea"/>
              </a:defRPr>
            </a:lvl1pPr>
          </a:lstStyle>
          <a:p>
            <a:pPr lvl="0"/>
            <a:r>
              <a:rPr lang="en-US" altLang="zh-CN" dirty="0"/>
              <a:t>TITLE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8AF3943D-3177-4861-AB40-556808D535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15" y="6482574"/>
            <a:ext cx="1067192" cy="27609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4D90BB1E-A2C5-4BB0-8743-F1093B54D857}"/>
              </a:ext>
            </a:extLst>
          </p:cNvPr>
          <p:cNvSpPr txBox="1"/>
          <p:nvPr userDrawn="1"/>
        </p:nvSpPr>
        <p:spPr>
          <a:xfrm>
            <a:off x="4927885" y="6500136"/>
            <a:ext cx="2336230" cy="2585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rgbClr val="595959"/>
                </a:solidFill>
                <a:latin typeface="+mj-lt"/>
                <a:cs typeface="+mn-ea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ctr"/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www.grande-health.com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7DB16D64-80D9-43B9-9388-E8563990F1EC}"/>
              </a:ext>
            </a:extLst>
          </p:cNvPr>
          <p:cNvSpPr/>
          <p:nvPr userDrawn="1"/>
        </p:nvSpPr>
        <p:spPr>
          <a:xfrm rot="16200000">
            <a:off x="11414594" y="6404000"/>
            <a:ext cx="354668" cy="354668"/>
          </a:xfrm>
          <a:prstGeom prst="ellipse">
            <a:avLst/>
          </a:prstGeom>
          <a:solidFill>
            <a:srgbClr val="0070C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文本占位符 13">
            <a:extLst>
              <a:ext uri="{FF2B5EF4-FFF2-40B4-BE49-F238E27FC236}">
                <a16:creationId xmlns:a16="http://schemas.microsoft.com/office/drawing/2014/main" xmlns="" id="{E3F30B2B-0ACB-4F6E-A0BE-7AA3271A58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372853" y="6449482"/>
            <a:ext cx="438150" cy="232986"/>
          </a:xfrm>
        </p:spPr>
        <p:txBody>
          <a:bodyPr>
            <a:noAutofit/>
          </a:bodyPr>
          <a:lstStyle>
            <a:lvl1pPr marL="0" indent="0" algn="ctr" defTabSz="914400" rtl="0" eaLnBrk="1" latinLnBrk="0" hangingPunct="1">
              <a:buNone/>
              <a:defRPr lang="zh-CN" altLang="en-US" sz="1400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239594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997110" y="1699990"/>
            <a:ext cx="4168013" cy="3356525"/>
          </a:xfrm>
          <a:prstGeom prst="roundRect">
            <a:avLst>
              <a:gd name="adj" fmla="val 3062"/>
            </a:avLst>
          </a:prstGeom>
          <a:pattFill prst="pct90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1739459" y="369599"/>
            <a:ext cx="6082367" cy="507731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59" y="381956"/>
            <a:ext cx="615385" cy="37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097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622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0DC179D-B4F8-41A9-8B94-4766E45D4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49229056-C92D-4666-BBA5-5636FEF79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AC300DAB-19D2-42E9-8868-66DAB739D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85BD10A-46EE-4973-823C-2C93A05E8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F1783968-8EE0-4280-9E3F-A75AFBE0E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7213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xmlns="" id="{E26F65D7-7565-4ED7-85C1-7386CCA3B0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AB422B32-38E2-4647-BE86-DE34E11C6611}" type="datetimeFigureOut">
              <a:rPr lang="zh-CN" altLang="en-US"/>
              <a:pPr>
                <a:defRPr/>
              </a:pPr>
              <a:t>2017/10/25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xmlns="" id="{97BC9580-0D99-4F6F-A7B5-AAF217C26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xmlns="" id="{E14B8C13-3A5F-474A-B6F0-F375C77F0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3053AC01-907B-44D1-832C-BD895450F62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94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41B42F9-D335-42B1-A23E-EA94E3568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1AAE2369-B858-4BEB-BC27-76D2ABFB5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876015CB-7AE2-40A1-BE8E-39539C1FA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ED4D2556-AAD0-4F81-81C9-DF87EAE99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E8EBD2E-20F3-4D06-80EE-36C16A612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58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B476D70-7681-4B42-A190-512AB001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C9AAA75-9C66-4CD4-859C-58E05097F1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3C896E4B-428A-4E1C-A22D-060BDFC55F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BD64DF55-331D-4BB1-B3DA-89DBD194A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436D4448-FF2D-4C00-AEF6-3F41471D8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0B6A0162-D6BF-4E42-BF91-FEE781B4E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4888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55EFA72-E610-4347-BBCE-BE68CA5B4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759D455C-3162-46BA-B053-3F1B37126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725392DA-3D2E-42B4-829C-68BAE9391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CFE1CF-6B2B-4A15-B958-528DB6B2EA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E40E262D-4E90-4902-9401-E72B43C01C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2972CE83-D70C-4B9B-9CD9-A5C26A200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1FECAC07-F829-4A4F-8102-B397922B3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CE3387DD-3F89-46C9-882F-241DF86B7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7707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E4B5732-661A-488F-8317-954C3F136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037769D-7025-4965-BEB8-75001C44C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AFCA8471-1B3C-4A6D-B7A6-9095B706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D022D85-36A0-439C-BB0C-DF007FC45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146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2">
            <a:extLst>
              <a:ext uri="{FF2B5EF4-FFF2-40B4-BE49-F238E27FC236}">
                <a16:creationId xmlns:a16="http://schemas.microsoft.com/office/drawing/2014/main" xmlns="" id="{89AEE9E8-8164-4410-AE52-D97786DB376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15875" y="323850"/>
            <a:ext cx="152400" cy="400050"/>
            <a:chOff x="0" y="660"/>
            <a:chExt cx="240" cy="630"/>
          </a:xfrm>
        </p:grpSpPr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xmlns="" id="{2930278A-C2FB-4868-809D-32E0F8C64356}"/>
                </a:ext>
              </a:extLst>
            </p:cNvPr>
            <p:cNvSpPr/>
            <p:nvPr userDrawn="1"/>
          </p:nvSpPr>
          <p:spPr>
            <a:xfrm>
              <a:off x="0" y="660"/>
              <a:ext cx="240" cy="630"/>
            </a:xfrm>
            <a:prstGeom prst="rect">
              <a:avLst/>
            </a:prstGeom>
            <a:solidFill>
              <a:srgbClr val="008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7" name="Straight Connector 15">
              <a:extLst>
                <a:ext uri="{FF2B5EF4-FFF2-40B4-BE49-F238E27FC236}">
                  <a16:creationId xmlns:a16="http://schemas.microsoft.com/office/drawing/2014/main" xmlns="" id="{E9ADE40D-440A-4A21-ACB0-1A5594AF0761}"/>
                </a:ext>
              </a:extLst>
            </p:cNvPr>
            <p:cNvCxnSpPr/>
            <p:nvPr userDrawn="1"/>
          </p:nvCxnSpPr>
          <p:spPr bwMode="auto">
            <a:xfrm>
              <a:off x="0" y="920"/>
              <a:ext cx="16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>
              <a:extLst>
                <a:ext uri="{FF2B5EF4-FFF2-40B4-BE49-F238E27FC236}">
                  <a16:creationId xmlns:a16="http://schemas.microsoft.com/office/drawing/2014/main" xmlns="" id="{50195613-0861-4EE7-99E6-9CC4B6AD00E7}"/>
                </a:ext>
              </a:extLst>
            </p:cNvPr>
            <p:cNvCxnSpPr/>
            <p:nvPr userDrawn="1"/>
          </p:nvCxnSpPr>
          <p:spPr bwMode="auto">
            <a:xfrm>
              <a:off x="0" y="1010"/>
              <a:ext cx="16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占位符 9">
            <a:extLst>
              <a:ext uri="{FF2B5EF4-FFF2-40B4-BE49-F238E27FC236}">
                <a16:creationId xmlns:a16="http://schemas.microsoft.com/office/drawing/2014/main" xmlns="" id="{BA57561D-FD53-4048-8176-7373F97677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8123" y="383721"/>
            <a:ext cx="3396343" cy="280307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</a:lstStyle>
          <a:p>
            <a:pPr lvl="0"/>
            <a:r>
              <a:rPr lang="zh-CN" altLang="en-US" dirty="0"/>
              <a:t>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34998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9FA48B4B-8EC5-4FA8-B912-21F35515F2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9" r="278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组合 12">
            <a:extLst>
              <a:ext uri="{FF2B5EF4-FFF2-40B4-BE49-F238E27FC236}">
                <a16:creationId xmlns:a16="http://schemas.microsoft.com/office/drawing/2014/main" xmlns="" id="{89AEE9E8-8164-4410-AE52-D97786DB376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15875" y="323850"/>
            <a:ext cx="152400" cy="400050"/>
            <a:chOff x="0" y="660"/>
            <a:chExt cx="240" cy="630"/>
          </a:xfrm>
        </p:grpSpPr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xmlns="" id="{2930278A-C2FB-4868-809D-32E0F8C64356}"/>
                </a:ext>
              </a:extLst>
            </p:cNvPr>
            <p:cNvSpPr/>
            <p:nvPr userDrawn="1"/>
          </p:nvSpPr>
          <p:spPr>
            <a:xfrm>
              <a:off x="0" y="660"/>
              <a:ext cx="240" cy="630"/>
            </a:xfrm>
            <a:prstGeom prst="rect">
              <a:avLst/>
            </a:prstGeom>
            <a:solidFill>
              <a:srgbClr val="008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cxnSp>
          <p:nvCxnSpPr>
            <p:cNvPr id="7" name="Straight Connector 15">
              <a:extLst>
                <a:ext uri="{FF2B5EF4-FFF2-40B4-BE49-F238E27FC236}">
                  <a16:creationId xmlns:a16="http://schemas.microsoft.com/office/drawing/2014/main" xmlns="" id="{E9ADE40D-440A-4A21-ACB0-1A5594AF0761}"/>
                </a:ext>
              </a:extLst>
            </p:cNvPr>
            <p:cNvCxnSpPr/>
            <p:nvPr userDrawn="1"/>
          </p:nvCxnSpPr>
          <p:spPr bwMode="auto">
            <a:xfrm>
              <a:off x="0" y="920"/>
              <a:ext cx="16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16">
              <a:extLst>
                <a:ext uri="{FF2B5EF4-FFF2-40B4-BE49-F238E27FC236}">
                  <a16:creationId xmlns:a16="http://schemas.microsoft.com/office/drawing/2014/main" xmlns="" id="{50195613-0861-4EE7-99E6-9CC4B6AD00E7}"/>
                </a:ext>
              </a:extLst>
            </p:cNvPr>
            <p:cNvCxnSpPr/>
            <p:nvPr userDrawn="1"/>
          </p:nvCxnSpPr>
          <p:spPr bwMode="auto">
            <a:xfrm>
              <a:off x="0" y="1010"/>
              <a:ext cx="16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占位符 9">
            <a:extLst>
              <a:ext uri="{FF2B5EF4-FFF2-40B4-BE49-F238E27FC236}">
                <a16:creationId xmlns:a16="http://schemas.microsoft.com/office/drawing/2014/main" xmlns="" id="{BA57561D-FD53-4048-8176-7373F97677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8123" y="383721"/>
            <a:ext cx="3396343" cy="280307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80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</a:lstStyle>
          <a:p>
            <a:pPr lvl="0"/>
            <a:r>
              <a:rPr lang="zh-CN" altLang="en-US" dirty="0"/>
              <a:t>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50826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D58204A-BC77-4668-9344-78493A06F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117C3EBD-67E8-44BF-936C-2734EFE6A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99182007-B209-4915-9596-6D27D255D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8552135-BA9E-4010-A685-4E92334B5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5A6E034-587E-466A-9115-B37C783CE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E133AF14-878D-4523-A384-0524B0868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3087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CECEC"/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6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A88187C5-116A-4151-9F7D-85B7ECD3B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7587836-6480-423C-B2B3-CAE82B75A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1EE3D04-9E4C-4B0E-BDE0-DE504D51A1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768FA-5B0A-41E8-9462-8DE902AC17D6}" type="datetimeFigureOut">
              <a:rPr lang="zh-CN" altLang="en-US" smtClean="0"/>
              <a:t>2017/10/25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4D743F0-4CCD-4F5A-8C90-E720C6B390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FF6FDFA-C66B-4408-81FC-DD43C1A48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F4965A-0DEA-4ECA-ADEF-04F5F7FCC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685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71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8" r:id="rId14"/>
    <p:sldLayoutId id="2147483666" r:id="rId15"/>
    <p:sldLayoutId id="2147483664" r:id="rId16"/>
    <p:sldLayoutId id="2147483665" r:id="rId17"/>
    <p:sldLayoutId id="2147483667" r:id="rId18"/>
    <p:sldLayoutId id="2147483669" r:id="rId19"/>
    <p:sldLayoutId id="2147483672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rande-health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937DF8BB-193E-49D4-BF40-09BFB4DA0CD8}"/>
              </a:ext>
            </a:extLst>
          </p:cNvPr>
          <p:cNvSpPr/>
          <p:nvPr/>
        </p:nvSpPr>
        <p:spPr>
          <a:xfrm flipH="1">
            <a:off x="-590550" y="0"/>
            <a:ext cx="13373100" cy="68580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B423A9E5-BB05-4B29-882B-118594C06509}"/>
              </a:ext>
            </a:extLst>
          </p:cNvPr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bg1">
              <a:lumMod val="50000"/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1" name="矩形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>
            <a:extLst>
              <a:ext uri="{FF2B5EF4-FFF2-40B4-BE49-F238E27FC236}">
                <a16:creationId xmlns:a16="http://schemas.microsoft.com/office/drawing/2014/main" xmlns="" id="{DFDC4288-8EE5-48D1-BDC2-9D023E6B3636}"/>
              </a:ext>
            </a:extLst>
          </p:cNvPr>
          <p:cNvSpPr/>
          <p:nvPr/>
        </p:nvSpPr>
        <p:spPr>
          <a:xfrm>
            <a:off x="4205288" y="3532188"/>
            <a:ext cx="3781425" cy="444500"/>
          </a:xfrm>
          <a:prstGeom prst="rect">
            <a:avLst/>
          </a:prstGeom>
        </p:spPr>
        <p:txBody>
          <a:bodyPr anchor="ctr"/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srgbClr val="24242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xmlns="" id="{2FB70541-99B0-449F-85D7-9E614BE6D377}"/>
              </a:ext>
            </a:extLst>
          </p:cNvPr>
          <p:cNvSpPr txBox="1"/>
          <p:nvPr/>
        </p:nvSpPr>
        <p:spPr bwMode="auto">
          <a:xfrm>
            <a:off x="3554752" y="2510215"/>
            <a:ext cx="5245347" cy="10525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4800" b="1" dirty="0" smtClean="0">
                <a:solidFill>
                  <a:srgbClr val="435369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VPN</a:t>
            </a:r>
            <a:r>
              <a:rPr lang="zh-CN" altLang="en-US" sz="4800" b="1" dirty="0" smtClean="0">
                <a:solidFill>
                  <a:srgbClr val="435369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技术应用讨论</a:t>
            </a:r>
            <a:endParaRPr lang="zh-CN" altLang="en-US" sz="4800" b="1" dirty="0">
              <a:solidFill>
                <a:srgbClr val="435369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0B417B5D-9C8B-48BA-99AB-C0AEA131E5B6}"/>
              </a:ext>
            </a:extLst>
          </p:cNvPr>
          <p:cNvGrpSpPr/>
          <p:nvPr/>
        </p:nvGrpSpPr>
        <p:grpSpPr>
          <a:xfrm>
            <a:off x="4809540" y="5956787"/>
            <a:ext cx="2532919" cy="276999"/>
            <a:chOff x="4809540" y="5956787"/>
            <a:chExt cx="2532919" cy="276999"/>
          </a:xfrm>
        </p:grpSpPr>
        <p:sp>
          <p:nvSpPr>
            <p:cNvPr id="12" name="矩形 11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>
              <a:extLst>
                <a:ext uri="{FF2B5EF4-FFF2-40B4-BE49-F238E27FC236}">
                  <a16:creationId xmlns:a16="http://schemas.microsoft.com/office/drawing/2014/main" xmlns="" id="{911A35E1-611A-4145-8B36-7C4285C9754A}"/>
                </a:ext>
              </a:extLst>
            </p:cNvPr>
            <p:cNvSpPr/>
            <p:nvPr/>
          </p:nvSpPr>
          <p:spPr bwMode="auto">
            <a:xfrm>
              <a:off x="5012389" y="5956787"/>
              <a:ext cx="233007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上海贯众健康管理咨询有限公司</a:t>
              </a:r>
              <a:endParaRPr lang="zh-CN" altLang="en-US" sz="1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xmlns="" id="{AFC706C8-3D35-417C-BA33-83F95C4613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2972"/>
            <a:stretch/>
          </p:blipFill>
          <p:spPr>
            <a:xfrm>
              <a:off x="4809540" y="5976116"/>
              <a:ext cx="240949" cy="238340"/>
            </a:xfrm>
            <a:prstGeom prst="rect">
              <a:avLst/>
            </a:prstGeom>
          </p:spPr>
        </p:pic>
      </p:grpSp>
      <p:sp>
        <p:nvSpPr>
          <p:cNvPr id="11" name="文本框 60">
            <a:extLst>
              <a:ext uri="{FF2B5EF4-FFF2-40B4-BE49-F238E27FC236}">
                <a16:creationId xmlns:a16="http://schemas.microsoft.com/office/drawing/2014/main" xmlns="" id="{6FAC6885-199D-4DAD-BF9A-BF1EF9367445}"/>
              </a:ext>
            </a:extLst>
          </p:cNvPr>
          <p:cNvSpPr txBox="1"/>
          <p:nvPr/>
        </p:nvSpPr>
        <p:spPr bwMode="auto">
          <a:xfrm>
            <a:off x="8387252" y="4903056"/>
            <a:ext cx="1569661" cy="62517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  <a:defRPr/>
            </a:pPr>
            <a:r>
              <a:rPr lang="zh-CN" altLang="en-US" sz="1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主讲人：</a:t>
            </a:r>
            <a:r>
              <a:rPr lang="en-US" altLang="zh-CN" sz="1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Hunter</a:t>
            </a:r>
          </a:p>
          <a:p>
            <a:pPr lvl="0" algn="ctr">
              <a:lnSpc>
                <a:spcPct val="130000"/>
              </a:lnSpc>
              <a:defRPr/>
            </a:pPr>
            <a:r>
              <a:rPr lang="en-US" altLang="zh-CN" sz="1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2017</a:t>
            </a:r>
            <a:r>
              <a:rPr lang="zh-CN" altLang="en-US" sz="1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</a:t>
            </a:r>
            <a:r>
              <a:rPr lang="en-US" altLang="zh-CN" sz="1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10</a:t>
            </a:r>
            <a:r>
              <a:rPr lang="zh-CN" altLang="en-US" sz="1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lang="en-US" altLang="zh-CN" sz="1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26</a:t>
            </a:r>
            <a:r>
              <a:rPr lang="zh-CN" altLang="en-US" sz="1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</a:t>
            </a:r>
            <a:endParaRPr lang="zh-CN" altLang="en-US" sz="1400" dirty="0">
              <a:solidFill>
                <a:srgbClr val="008CD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193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xmlns="" id="{720F214D-5AAB-4035-BA7D-204195B4B8F7}"/>
              </a:ext>
            </a:extLst>
          </p:cNvPr>
          <p:cNvSpPr/>
          <p:nvPr/>
        </p:nvSpPr>
        <p:spPr>
          <a:xfrm>
            <a:off x="0" y="0"/>
            <a:ext cx="5332413" cy="6858000"/>
          </a:xfrm>
          <a:prstGeom prst="rect">
            <a:avLst/>
          </a:prstGeom>
          <a:solidFill>
            <a:srgbClr val="008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1F5DABC8-3ED1-49BC-91AB-E432811D1E24}"/>
              </a:ext>
            </a:extLst>
          </p:cNvPr>
          <p:cNvSpPr/>
          <p:nvPr/>
        </p:nvSpPr>
        <p:spPr>
          <a:xfrm>
            <a:off x="7278688" y="2292985"/>
            <a:ext cx="3286125" cy="68421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 b="1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A516A83E-DA44-46DB-A01C-B6A274F33F26}"/>
              </a:ext>
            </a:extLst>
          </p:cNvPr>
          <p:cNvSpPr/>
          <p:nvPr/>
        </p:nvSpPr>
        <p:spPr>
          <a:xfrm>
            <a:off x="7278688" y="3177223"/>
            <a:ext cx="3286125" cy="693737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 b="1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ED0F6F0E-E3C6-4DD2-9308-4689E52D23C7}"/>
              </a:ext>
            </a:extLst>
          </p:cNvPr>
          <p:cNvSpPr/>
          <p:nvPr/>
        </p:nvSpPr>
        <p:spPr>
          <a:xfrm>
            <a:off x="7278688" y="4077335"/>
            <a:ext cx="3286125" cy="72866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 b="1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7065568B-D9BC-4F8A-98F8-C6E36D139493}"/>
              </a:ext>
            </a:extLst>
          </p:cNvPr>
          <p:cNvSpPr/>
          <p:nvPr/>
        </p:nvSpPr>
        <p:spPr>
          <a:xfrm>
            <a:off x="7880457" y="2415987"/>
            <a:ext cx="22413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L2TP VPN</a:t>
            </a:r>
            <a:r>
              <a:rPr lang="zh-CN" altLang="en-US" sz="2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400" dirty="0">
              <a:solidFill>
                <a:srgbClr val="008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BB445A79-6822-4F6F-96C5-7AA083F38796}"/>
              </a:ext>
            </a:extLst>
          </p:cNvPr>
          <p:cNvSpPr/>
          <p:nvPr/>
        </p:nvSpPr>
        <p:spPr>
          <a:xfrm>
            <a:off x="7880457" y="3335150"/>
            <a:ext cx="23214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dirty="0" err="1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IPSec</a:t>
            </a:r>
            <a:r>
              <a:rPr lang="en-US" altLang="zh-CN" sz="2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VPN</a:t>
            </a:r>
            <a:r>
              <a:rPr lang="zh-CN" altLang="en-US" sz="2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介绍</a:t>
            </a:r>
            <a:endParaRPr lang="zh-CN" altLang="en-US" sz="2400" dirty="0">
              <a:solidFill>
                <a:srgbClr val="008CD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03F9CF5F-CF4A-4309-8D1A-6704799F3FB3}"/>
              </a:ext>
            </a:extLst>
          </p:cNvPr>
          <p:cNvSpPr/>
          <p:nvPr/>
        </p:nvSpPr>
        <p:spPr>
          <a:xfrm>
            <a:off x="7956657" y="4219387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生产环境应用</a:t>
            </a:r>
            <a:endParaRPr lang="zh-CN" altLang="en-US" sz="2400" dirty="0">
              <a:solidFill>
                <a:srgbClr val="008CD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45DCFF07-382A-4265-98D4-3EF13BDCBAF2}"/>
              </a:ext>
            </a:extLst>
          </p:cNvPr>
          <p:cNvGrpSpPr/>
          <p:nvPr/>
        </p:nvGrpSpPr>
        <p:grpSpPr>
          <a:xfrm>
            <a:off x="6381115" y="2292209"/>
            <a:ext cx="842645" cy="690880"/>
            <a:chOff x="4572000" y="1275191"/>
            <a:chExt cx="631918" cy="631918"/>
          </a:xfrm>
          <a:solidFill>
            <a:srgbClr val="008CD6"/>
          </a:solidFill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xmlns="" id="{B8C349BA-D4A4-4512-9CB4-7E2A46177183}"/>
                </a:ext>
              </a:extLst>
            </p:cNvPr>
            <p:cNvSpPr/>
            <p:nvPr/>
          </p:nvSpPr>
          <p:spPr>
            <a:xfrm>
              <a:off x="4572000" y="1275191"/>
              <a:ext cx="631918" cy="6319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xmlns="" id="{1147CF5D-151E-42B4-ACA6-7030A47E2105}"/>
                </a:ext>
              </a:extLst>
            </p:cNvPr>
            <p:cNvSpPr/>
            <p:nvPr/>
          </p:nvSpPr>
          <p:spPr>
            <a:xfrm>
              <a:off x="4653111" y="1277148"/>
              <a:ext cx="499110" cy="610173"/>
            </a:xfrm>
            <a:prstGeom prst="rect">
              <a:avLst/>
            </a:prstGeom>
            <a:grpFill/>
            <a:extLst/>
          </p:spPr>
          <p:txBody>
            <a:bodyPr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3735" b="1" dirty="0">
                  <a:solidFill>
                    <a:prstClr val="white"/>
                  </a:solidFill>
                  <a:latin typeface="+mj-lt"/>
                  <a:ea typeface="微软雅黑 Light" panose="020B0502040204020203" charset="-122"/>
                </a:rPr>
                <a:t>2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6BD2A5C9-4337-43DD-9B28-54F3E6B0F510}"/>
              </a:ext>
            </a:extLst>
          </p:cNvPr>
          <p:cNvGrpSpPr/>
          <p:nvPr/>
        </p:nvGrpSpPr>
        <p:grpSpPr>
          <a:xfrm>
            <a:off x="6374130" y="3167887"/>
            <a:ext cx="842645" cy="703521"/>
            <a:chOff x="4566793" y="2239116"/>
            <a:chExt cx="631918" cy="639951"/>
          </a:xfrm>
          <a:solidFill>
            <a:srgbClr val="008CD6"/>
          </a:solidFill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xmlns="" id="{A5EB0E01-195C-49B4-B962-C5386DEC15D8}"/>
                </a:ext>
              </a:extLst>
            </p:cNvPr>
            <p:cNvSpPr/>
            <p:nvPr/>
          </p:nvSpPr>
          <p:spPr>
            <a:xfrm>
              <a:off x="4566793" y="2247149"/>
              <a:ext cx="631918" cy="6319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xmlns="" id="{5307C0B7-36DA-446D-966D-05D40D62434C}"/>
                </a:ext>
              </a:extLst>
            </p:cNvPr>
            <p:cNvSpPr/>
            <p:nvPr/>
          </p:nvSpPr>
          <p:spPr>
            <a:xfrm>
              <a:off x="4649480" y="2239116"/>
              <a:ext cx="499110" cy="606826"/>
            </a:xfrm>
            <a:prstGeom prst="rect">
              <a:avLst/>
            </a:prstGeom>
            <a:noFill/>
            <a:extLst/>
          </p:spPr>
          <p:txBody>
            <a:bodyPr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3735" b="1" dirty="0">
                  <a:solidFill>
                    <a:prstClr val="white"/>
                  </a:solidFill>
                  <a:latin typeface="+mj-lt"/>
                  <a:ea typeface="微软雅黑 Light" panose="020B0502040204020203" charset="-122"/>
                </a:rPr>
                <a:t>3</a:t>
              </a:r>
            </a:p>
          </p:txBody>
        </p:sp>
      </p:grpSp>
      <p:grpSp>
        <p:nvGrpSpPr>
          <p:cNvPr id="5" name="组合 15">
            <a:extLst>
              <a:ext uri="{FF2B5EF4-FFF2-40B4-BE49-F238E27FC236}">
                <a16:creationId xmlns:a16="http://schemas.microsoft.com/office/drawing/2014/main" xmlns="" id="{7E97F631-2874-4AE3-8B65-CDE10582D6CF}"/>
              </a:ext>
            </a:extLst>
          </p:cNvPr>
          <p:cNvGrpSpPr/>
          <p:nvPr/>
        </p:nvGrpSpPr>
        <p:grpSpPr>
          <a:xfrm>
            <a:off x="6367145" y="4078418"/>
            <a:ext cx="842645" cy="728345"/>
            <a:chOff x="4561587" y="3210269"/>
            <a:chExt cx="631918" cy="631918"/>
          </a:xfrm>
          <a:solidFill>
            <a:srgbClr val="008CD6"/>
          </a:solidFill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xmlns="" id="{874CA296-0C5E-41D4-8BE1-C6984025B8B4}"/>
                </a:ext>
              </a:extLst>
            </p:cNvPr>
            <p:cNvSpPr/>
            <p:nvPr/>
          </p:nvSpPr>
          <p:spPr>
            <a:xfrm>
              <a:off x="4561587" y="3210269"/>
              <a:ext cx="631918" cy="6319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xmlns="" id="{450E7207-AD1A-4D3E-B20D-F1A34505397E}"/>
                </a:ext>
              </a:extLst>
            </p:cNvPr>
            <p:cNvSpPr/>
            <p:nvPr/>
          </p:nvSpPr>
          <p:spPr>
            <a:xfrm>
              <a:off x="4648186" y="3218340"/>
              <a:ext cx="499110" cy="578787"/>
            </a:xfrm>
            <a:prstGeom prst="rect">
              <a:avLst/>
            </a:prstGeom>
            <a:grpFill/>
          </p:spPr>
          <p:txBody>
            <a:bodyPr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3735" b="1" dirty="0">
                  <a:solidFill>
                    <a:prstClr val="white"/>
                  </a:solidFill>
                  <a:latin typeface="+mj-lt"/>
                  <a:ea typeface="微软雅黑 Light" panose="020B0502040204020203" charset="-122"/>
                </a:rPr>
                <a:t>4</a:t>
              </a:r>
            </a:p>
          </p:txBody>
        </p:sp>
      </p:grpSp>
      <p:grpSp>
        <p:nvGrpSpPr>
          <p:cNvPr id="154636" name="组合 11">
            <a:extLst>
              <a:ext uri="{FF2B5EF4-FFF2-40B4-BE49-F238E27FC236}">
                <a16:creationId xmlns:a16="http://schemas.microsoft.com/office/drawing/2014/main" xmlns="" id="{7D0A5E9B-D4BD-4328-8DA2-9FAF61BEBBA2}"/>
              </a:ext>
            </a:extLst>
          </p:cNvPr>
          <p:cNvGrpSpPr>
            <a:grpSpLocks/>
          </p:cNvGrpSpPr>
          <p:nvPr/>
        </p:nvGrpSpPr>
        <p:grpSpPr bwMode="auto">
          <a:xfrm>
            <a:off x="1666875" y="2716213"/>
            <a:ext cx="1968500" cy="1385887"/>
            <a:chOff x="400423" y="2832032"/>
            <a:chExt cx="1968500" cy="1385577"/>
          </a:xfrm>
        </p:grpSpPr>
        <p:sp>
          <p:nvSpPr>
            <p:cNvPr id="154643" name="矩形 4">
              <a:extLst>
                <a:ext uri="{FF2B5EF4-FFF2-40B4-BE49-F238E27FC236}">
                  <a16:creationId xmlns:a16="http://schemas.microsoft.com/office/drawing/2014/main" xmlns="" id="{6F9EE384-8385-4A44-A048-089134360B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423" y="3634044"/>
              <a:ext cx="1968500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3200" dirty="0">
                  <a:solidFill>
                    <a:srgbClr val="FFFFFF"/>
                  </a:solidFill>
                  <a:latin typeface="Calibri" panose="020F0502020204030204" pitchFamily="34" charset="0"/>
                  <a:ea typeface="微软雅黑 Light" panose="020B0502040204020203" pitchFamily="34" charset="-122"/>
                </a:rPr>
                <a:t>CONTENTS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xmlns="" id="{7EB0B24A-45AF-47C0-9D3A-BC54459E9BEA}"/>
                </a:ext>
              </a:extLst>
            </p:cNvPr>
            <p:cNvSpPr/>
            <p:nvPr/>
          </p:nvSpPr>
          <p:spPr>
            <a:xfrm>
              <a:off x="614736" y="2832032"/>
              <a:ext cx="1539875" cy="9475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5335" b="1" dirty="0">
                  <a:solidFill>
                    <a:prstClr val="white"/>
                  </a:solidFill>
                  <a:latin typeface="+mj-lt"/>
                  <a:ea typeface="微软雅黑 Light" panose="020B0502040204020203" pitchFamily="34" charset="-122"/>
                </a:rPr>
                <a:t>目录</a:t>
              </a:r>
              <a:endParaRPr lang="en-US" altLang="zh-CN" sz="5335" b="1" dirty="0">
                <a:solidFill>
                  <a:prstClr val="white"/>
                </a:solidFill>
                <a:latin typeface="+mj-lt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AC7E4583-3213-477A-BE36-AC3EB80E0C6F}"/>
              </a:ext>
            </a:extLst>
          </p:cNvPr>
          <p:cNvSpPr/>
          <p:nvPr/>
        </p:nvSpPr>
        <p:spPr>
          <a:xfrm>
            <a:off x="7277100" y="1403985"/>
            <a:ext cx="3286125" cy="68421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 b="1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xmlns="" id="{6C746623-AA23-4032-A7D9-FE855C79A204}"/>
              </a:ext>
            </a:extLst>
          </p:cNvPr>
          <p:cNvSpPr/>
          <p:nvPr/>
        </p:nvSpPr>
        <p:spPr>
          <a:xfrm>
            <a:off x="7886490" y="1526987"/>
            <a:ext cx="14462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VPN</a:t>
            </a:r>
            <a:r>
              <a:rPr lang="zh-CN" altLang="en-US" sz="2400" dirty="0" smtClean="0">
                <a:solidFill>
                  <a:srgbClr val="008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sz="2400" dirty="0">
              <a:solidFill>
                <a:srgbClr val="008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26">
            <a:extLst>
              <a:ext uri="{FF2B5EF4-FFF2-40B4-BE49-F238E27FC236}">
                <a16:creationId xmlns:a16="http://schemas.microsoft.com/office/drawing/2014/main" xmlns="" id="{32FE5445-5F88-4A7B-9CC0-97D6844ED075}"/>
              </a:ext>
            </a:extLst>
          </p:cNvPr>
          <p:cNvGrpSpPr/>
          <p:nvPr/>
        </p:nvGrpSpPr>
        <p:grpSpPr>
          <a:xfrm>
            <a:off x="6378767" y="1403577"/>
            <a:ext cx="842645" cy="690880"/>
            <a:chOff x="4572000" y="1275191"/>
            <a:chExt cx="631918" cy="631918"/>
          </a:xfrm>
          <a:solidFill>
            <a:srgbClr val="008CD6"/>
          </a:solidFill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xmlns="" id="{16530CC0-27DD-43FB-B7A1-92C49EB183E0}"/>
                </a:ext>
              </a:extLst>
            </p:cNvPr>
            <p:cNvSpPr/>
            <p:nvPr/>
          </p:nvSpPr>
          <p:spPr>
            <a:xfrm>
              <a:off x="4572000" y="1275191"/>
              <a:ext cx="631918" cy="6319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xmlns="" id="{52F1D3B6-9224-426F-AD34-B68008DB6C5E}"/>
                </a:ext>
              </a:extLst>
            </p:cNvPr>
            <p:cNvSpPr/>
            <p:nvPr/>
          </p:nvSpPr>
          <p:spPr>
            <a:xfrm>
              <a:off x="4653111" y="1277148"/>
              <a:ext cx="499110" cy="610173"/>
            </a:xfrm>
            <a:prstGeom prst="rect">
              <a:avLst/>
            </a:prstGeom>
            <a:grpFill/>
            <a:extLst/>
          </p:spPr>
          <p:txBody>
            <a:bodyPr>
              <a:spAutoFit/>
            </a:bodyPr>
            <a:lstStyle/>
            <a:p>
              <a:pPr algn="ctr" eaLnBrk="1" hangingPunct="1">
                <a:defRPr/>
              </a:pPr>
              <a:r>
                <a:rPr lang="en-US" altLang="zh-CN" sz="3735" b="1" dirty="0">
                  <a:solidFill>
                    <a:prstClr val="white"/>
                  </a:solidFill>
                  <a:latin typeface="+mj-lt"/>
                  <a:ea typeface="微软雅黑 Light" panose="020B0502040204020203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4741189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/>
          <p:cNvGrpSpPr/>
          <p:nvPr/>
        </p:nvGrpSpPr>
        <p:grpSpPr>
          <a:xfrm>
            <a:off x="0" y="4515729"/>
            <a:ext cx="12192000" cy="2342271"/>
            <a:chOff x="411163" y="2449513"/>
            <a:chExt cx="11329987" cy="2182812"/>
          </a:xfrm>
          <a:blipFill>
            <a:blip r:embed="rId2"/>
            <a:stretch>
              <a:fillRect/>
            </a:stretch>
          </a:blipFill>
        </p:grpSpPr>
        <p:sp>
          <p:nvSpPr>
            <p:cNvPr id="82" name="Freeform 13"/>
            <p:cNvSpPr/>
            <p:nvPr/>
          </p:nvSpPr>
          <p:spPr bwMode="auto">
            <a:xfrm>
              <a:off x="9844088" y="3452813"/>
              <a:ext cx="1897062" cy="1179512"/>
            </a:xfrm>
            <a:custGeom>
              <a:avLst/>
              <a:gdLst>
                <a:gd name="T0" fmla="*/ 1230 w 1276"/>
                <a:gd name="T1" fmla="*/ 748 h 933"/>
                <a:gd name="T2" fmla="*/ 1221 w 1276"/>
                <a:gd name="T3" fmla="*/ 748 h 933"/>
                <a:gd name="T4" fmla="*/ 1206 w 1276"/>
                <a:gd name="T5" fmla="*/ 748 h 933"/>
                <a:gd name="T6" fmla="*/ 1211 w 1276"/>
                <a:gd name="T7" fmla="*/ 216 h 933"/>
                <a:gd name="T8" fmla="*/ 1218 w 1276"/>
                <a:gd name="T9" fmla="*/ 216 h 933"/>
                <a:gd name="T10" fmla="*/ 1221 w 1276"/>
                <a:gd name="T11" fmla="*/ 214 h 933"/>
                <a:gd name="T12" fmla="*/ 1218 w 1276"/>
                <a:gd name="T13" fmla="*/ 185 h 933"/>
                <a:gd name="T14" fmla="*/ 1206 w 1276"/>
                <a:gd name="T15" fmla="*/ 182 h 933"/>
                <a:gd name="T16" fmla="*/ 1192 w 1276"/>
                <a:gd name="T17" fmla="*/ 180 h 933"/>
                <a:gd name="T18" fmla="*/ 1182 w 1276"/>
                <a:gd name="T19" fmla="*/ 0 h 933"/>
                <a:gd name="T20" fmla="*/ 1172 w 1276"/>
                <a:gd name="T21" fmla="*/ 180 h 933"/>
                <a:gd name="T22" fmla="*/ 1158 w 1276"/>
                <a:gd name="T23" fmla="*/ 180 h 933"/>
                <a:gd name="T24" fmla="*/ 1143 w 1276"/>
                <a:gd name="T25" fmla="*/ 182 h 933"/>
                <a:gd name="T26" fmla="*/ 1141 w 1276"/>
                <a:gd name="T27" fmla="*/ 212 h 933"/>
                <a:gd name="T28" fmla="*/ 1143 w 1276"/>
                <a:gd name="T29" fmla="*/ 214 h 933"/>
                <a:gd name="T30" fmla="*/ 1151 w 1276"/>
                <a:gd name="T31" fmla="*/ 214 h 933"/>
                <a:gd name="T32" fmla="*/ 1071 w 1276"/>
                <a:gd name="T33" fmla="*/ 659 h 933"/>
                <a:gd name="T34" fmla="*/ 659 w 1276"/>
                <a:gd name="T35" fmla="*/ 496 h 933"/>
                <a:gd name="T36" fmla="*/ 666 w 1276"/>
                <a:gd name="T37" fmla="*/ 491 h 933"/>
                <a:gd name="T38" fmla="*/ 611 w 1276"/>
                <a:gd name="T39" fmla="*/ 430 h 933"/>
                <a:gd name="T40" fmla="*/ 620 w 1276"/>
                <a:gd name="T41" fmla="*/ 425 h 933"/>
                <a:gd name="T42" fmla="*/ 606 w 1276"/>
                <a:gd name="T43" fmla="*/ 420 h 933"/>
                <a:gd name="T44" fmla="*/ 608 w 1276"/>
                <a:gd name="T45" fmla="*/ 406 h 933"/>
                <a:gd name="T46" fmla="*/ 606 w 1276"/>
                <a:gd name="T47" fmla="*/ 389 h 933"/>
                <a:gd name="T48" fmla="*/ 594 w 1276"/>
                <a:gd name="T49" fmla="*/ 379 h 933"/>
                <a:gd name="T50" fmla="*/ 586 w 1276"/>
                <a:gd name="T51" fmla="*/ 377 h 933"/>
                <a:gd name="T52" fmla="*/ 569 w 1276"/>
                <a:gd name="T53" fmla="*/ 377 h 933"/>
                <a:gd name="T54" fmla="*/ 562 w 1276"/>
                <a:gd name="T55" fmla="*/ 379 h 933"/>
                <a:gd name="T56" fmla="*/ 552 w 1276"/>
                <a:gd name="T57" fmla="*/ 391 h 933"/>
                <a:gd name="T58" fmla="*/ 548 w 1276"/>
                <a:gd name="T59" fmla="*/ 399 h 933"/>
                <a:gd name="T60" fmla="*/ 548 w 1276"/>
                <a:gd name="T61" fmla="*/ 413 h 933"/>
                <a:gd name="T62" fmla="*/ 552 w 1276"/>
                <a:gd name="T63" fmla="*/ 423 h 933"/>
                <a:gd name="T64" fmla="*/ 538 w 1276"/>
                <a:gd name="T65" fmla="*/ 425 h 933"/>
                <a:gd name="T66" fmla="*/ 548 w 1276"/>
                <a:gd name="T67" fmla="*/ 430 h 933"/>
                <a:gd name="T68" fmla="*/ 519 w 1276"/>
                <a:gd name="T69" fmla="*/ 491 h 933"/>
                <a:gd name="T70" fmla="*/ 412 w 1276"/>
                <a:gd name="T71" fmla="*/ 491 h 933"/>
                <a:gd name="T72" fmla="*/ 402 w 1276"/>
                <a:gd name="T73" fmla="*/ 491 h 933"/>
                <a:gd name="T74" fmla="*/ 359 w 1276"/>
                <a:gd name="T75" fmla="*/ 464 h 933"/>
                <a:gd name="T76" fmla="*/ 366 w 1276"/>
                <a:gd name="T77" fmla="*/ 459 h 933"/>
                <a:gd name="T78" fmla="*/ 204 w 1276"/>
                <a:gd name="T79" fmla="*/ 447 h 933"/>
                <a:gd name="T80" fmla="*/ 194 w 1276"/>
                <a:gd name="T81" fmla="*/ 416 h 933"/>
                <a:gd name="T82" fmla="*/ 177 w 1276"/>
                <a:gd name="T83" fmla="*/ 391 h 933"/>
                <a:gd name="T84" fmla="*/ 155 w 1276"/>
                <a:gd name="T85" fmla="*/ 369 h 933"/>
                <a:gd name="T86" fmla="*/ 141 w 1276"/>
                <a:gd name="T87" fmla="*/ 360 h 933"/>
                <a:gd name="T88" fmla="*/ 114 w 1276"/>
                <a:gd name="T89" fmla="*/ 350 h 933"/>
                <a:gd name="T90" fmla="*/ 112 w 1276"/>
                <a:gd name="T91" fmla="*/ 348 h 933"/>
                <a:gd name="T92" fmla="*/ 97 w 1276"/>
                <a:gd name="T93" fmla="*/ 345 h 933"/>
                <a:gd name="T94" fmla="*/ 92 w 1276"/>
                <a:gd name="T95" fmla="*/ 345 h 933"/>
                <a:gd name="T96" fmla="*/ 88 w 1276"/>
                <a:gd name="T97" fmla="*/ 345 h 933"/>
                <a:gd name="T98" fmla="*/ 78 w 1276"/>
                <a:gd name="T99" fmla="*/ 263 h 933"/>
                <a:gd name="T100" fmla="*/ 73 w 1276"/>
                <a:gd name="T101" fmla="*/ 345 h 933"/>
                <a:gd name="T102" fmla="*/ 68 w 1276"/>
                <a:gd name="T103" fmla="*/ 345 h 933"/>
                <a:gd name="T104" fmla="*/ 51 w 1276"/>
                <a:gd name="T105" fmla="*/ 348 h 933"/>
                <a:gd name="T106" fmla="*/ 51 w 1276"/>
                <a:gd name="T107" fmla="*/ 348 h 933"/>
                <a:gd name="T108" fmla="*/ 37 w 1276"/>
                <a:gd name="T109" fmla="*/ 355 h 933"/>
                <a:gd name="T110" fmla="*/ 22 w 1276"/>
                <a:gd name="T111" fmla="*/ 360 h 933"/>
                <a:gd name="T112" fmla="*/ 0 w 1276"/>
                <a:gd name="T113" fmla="*/ 374 h 933"/>
                <a:gd name="T114" fmla="*/ 1276 w 1276"/>
                <a:gd name="T115" fmla="*/ 933 h 933"/>
                <a:gd name="T116" fmla="*/ 1233 w 1276"/>
                <a:gd name="T117" fmla="*/ 739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6" h="933">
                  <a:moveTo>
                    <a:pt x="1233" y="746"/>
                  </a:moveTo>
                  <a:lnTo>
                    <a:pt x="1230" y="748"/>
                  </a:lnTo>
                  <a:lnTo>
                    <a:pt x="1228" y="748"/>
                  </a:lnTo>
                  <a:lnTo>
                    <a:pt x="1221" y="748"/>
                  </a:lnTo>
                  <a:lnTo>
                    <a:pt x="1216" y="748"/>
                  </a:lnTo>
                  <a:lnTo>
                    <a:pt x="1206" y="748"/>
                  </a:lnTo>
                  <a:lnTo>
                    <a:pt x="1206" y="741"/>
                  </a:lnTo>
                  <a:lnTo>
                    <a:pt x="1211" y="216"/>
                  </a:lnTo>
                  <a:lnTo>
                    <a:pt x="1213" y="216"/>
                  </a:lnTo>
                  <a:lnTo>
                    <a:pt x="1218" y="216"/>
                  </a:lnTo>
                  <a:lnTo>
                    <a:pt x="1221" y="214"/>
                  </a:lnTo>
                  <a:lnTo>
                    <a:pt x="1221" y="214"/>
                  </a:lnTo>
                  <a:lnTo>
                    <a:pt x="1221" y="185"/>
                  </a:lnTo>
                  <a:lnTo>
                    <a:pt x="1218" y="185"/>
                  </a:lnTo>
                  <a:lnTo>
                    <a:pt x="1213" y="182"/>
                  </a:lnTo>
                  <a:lnTo>
                    <a:pt x="1206" y="182"/>
                  </a:lnTo>
                  <a:lnTo>
                    <a:pt x="1197" y="180"/>
                  </a:lnTo>
                  <a:lnTo>
                    <a:pt x="1192" y="180"/>
                  </a:lnTo>
                  <a:lnTo>
                    <a:pt x="1192" y="93"/>
                  </a:lnTo>
                  <a:lnTo>
                    <a:pt x="1182" y="0"/>
                  </a:lnTo>
                  <a:lnTo>
                    <a:pt x="1175" y="90"/>
                  </a:lnTo>
                  <a:lnTo>
                    <a:pt x="1172" y="180"/>
                  </a:lnTo>
                  <a:lnTo>
                    <a:pt x="1165" y="180"/>
                  </a:lnTo>
                  <a:lnTo>
                    <a:pt x="1158" y="180"/>
                  </a:lnTo>
                  <a:lnTo>
                    <a:pt x="1151" y="180"/>
                  </a:lnTo>
                  <a:lnTo>
                    <a:pt x="1143" y="182"/>
                  </a:lnTo>
                  <a:lnTo>
                    <a:pt x="1141" y="182"/>
                  </a:lnTo>
                  <a:lnTo>
                    <a:pt x="1141" y="212"/>
                  </a:lnTo>
                  <a:lnTo>
                    <a:pt x="1141" y="212"/>
                  </a:lnTo>
                  <a:lnTo>
                    <a:pt x="1143" y="214"/>
                  </a:lnTo>
                  <a:lnTo>
                    <a:pt x="1148" y="214"/>
                  </a:lnTo>
                  <a:lnTo>
                    <a:pt x="1151" y="214"/>
                  </a:lnTo>
                  <a:lnTo>
                    <a:pt x="1146" y="714"/>
                  </a:lnTo>
                  <a:lnTo>
                    <a:pt x="1071" y="659"/>
                  </a:lnTo>
                  <a:lnTo>
                    <a:pt x="661" y="651"/>
                  </a:lnTo>
                  <a:lnTo>
                    <a:pt x="659" y="496"/>
                  </a:lnTo>
                  <a:lnTo>
                    <a:pt x="666" y="496"/>
                  </a:lnTo>
                  <a:lnTo>
                    <a:pt x="666" y="491"/>
                  </a:lnTo>
                  <a:lnTo>
                    <a:pt x="611" y="491"/>
                  </a:lnTo>
                  <a:lnTo>
                    <a:pt x="611" y="430"/>
                  </a:lnTo>
                  <a:lnTo>
                    <a:pt x="620" y="428"/>
                  </a:lnTo>
                  <a:lnTo>
                    <a:pt x="620" y="425"/>
                  </a:lnTo>
                  <a:lnTo>
                    <a:pt x="603" y="423"/>
                  </a:lnTo>
                  <a:lnTo>
                    <a:pt x="606" y="420"/>
                  </a:lnTo>
                  <a:lnTo>
                    <a:pt x="608" y="413"/>
                  </a:lnTo>
                  <a:lnTo>
                    <a:pt x="608" y="406"/>
                  </a:lnTo>
                  <a:lnTo>
                    <a:pt x="608" y="399"/>
                  </a:lnTo>
                  <a:lnTo>
                    <a:pt x="606" y="389"/>
                  </a:lnTo>
                  <a:lnTo>
                    <a:pt x="601" y="384"/>
                  </a:lnTo>
                  <a:lnTo>
                    <a:pt x="594" y="379"/>
                  </a:lnTo>
                  <a:lnTo>
                    <a:pt x="586" y="377"/>
                  </a:lnTo>
                  <a:lnTo>
                    <a:pt x="586" y="377"/>
                  </a:lnTo>
                  <a:lnTo>
                    <a:pt x="577" y="374"/>
                  </a:lnTo>
                  <a:lnTo>
                    <a:pt x="569" y="377"/>
                  </a:lnTo>
                  <a:lnTo>
                    <a:pt x="569" y="377"/>
                  </a:lnTo>
                  <a:lnTo>
                    <a:pt x="562" y="379"/>
                  </a:lnTo>
                  <a:lnTo>
                    <a:pt x="557" y="384"/>
                  </a:lnTo>
                  <a:lnTo>
                    <a:pt x="552" y="391"/>
                  </a:lnTo>
                  <a:lnTo>
                    <a:pt x="548" y="399"/>
                  </a:lnTo>
                  <a:lnTo>
                    <a:pt x="548" y="399"/>
                  </a:lnTo>
                  <a:lnTo>
                    <a:pt x="548" y="406"/>
                  </a:lnTo>
                  <a:lnTo>
                    <a:pt x="548" y="413"/>
                  </a:lnTo>
                  <a:lnTo>
                    <a:pt x="552" y="420"/>
                  </a:lnTo>
                  <a:lnTo>
                    <a:pt x="552" y="423"/>
                  </a:lnTo>
                  <a:lnTo>
                    <a:pt x="552" y="423"/>
                  </a:lnTo>
                  <a:lnTo>
                    <a:pt x="538" y="425"/>
                  </a:lnTo>
                  <a:lnTo>
                    <a:pt x="538" y="430"/>
                  </a:lnTo>
                  <a:lnTo>
                    <a:pt x="548" y="430"/>
                  </a:lnTo>
                  <a:lnTo>
                    <a:pt x="550" y="491"/>
                  </a:lnTo>
                  <a:lnTo>
                    <a:pt x="519" y="491"/>
                  </a:lnTo>
                  <a:lnTo>
                    <a:pt x="509" y="491"/>
                  </a:lnTo>
                  <a:lnTo>
                    <a:pt x="412" y="491"/>
                  </a:lnTo>
                  <a:lnTo>
                    <a:pt x="412" y="491"/>
                  </a:lnTo>
                  <a:lnTo>
                    <a:pt x="402" y="491"/>
                  </a:lnTo>
                  <a:lnTo>
                    <a:pt x="359" y="491"/>
                  </a:lnTo>
                  <a:lnTo>
                    <a:pt x="359" y="464"/>
                  </a:lnTo>
                  <a:lnTo>
                    <a:pt x="366" y="464"/>
                  </a:lnTo>
                  <a:lnTo>
                    <a:pt x="366" y="459"/>
                  </a:lnTo>
                  <a:lnTo>
                    <a:pt x="206" y="459"/>
                  </a:lnTo>
                  <a:lnTo>
                    <a:pt x="204" y="447"/>
                  </a:lnTo>
                  <a:lnTo>
                    <a:pt x="201" y="430"/>
                  </a:lnTo>
                  <a:lnTo>
                    <a:pt x="194" y="416"/>
                  </a:lnTo>
                  <a:lnTo>
                    <a:pt x="187" y="403"/>
                  </a:lnTo>
                  <a:lnTo>
                    <a:pt x="177" y="391"/>
                  </a:lnTo>
                  <a:lnTo>
                    <a:pt x="167" y="379"/>
                  </a:lnTo>
                  <a:lnTo>
                    <a:pt x="155" y="369"/>
                  </a:lnTo>
                  <a:lnTo>
                    <a:pt x="141" y="362"/>
                  </a:lnTo>
                  <a:lnTo>
                    <a:pt x="141" y="360"/>
                  </a:lnTo>
                  <a:lnTo>
                    <a:pt x="126" y="355"/>
                  </a:lnTo>
                  <a:lnTo>
                    <a:pt x="114" y="350"/>
                  </a:lnTo>
                  <a:lnTo>
                    <a:pt x="114" y="348"/>
                  </a:lnTo>
                  <a:lnTo>
                    <a:pt x="112" y="348"/>
                  </a:lnTo>
                  <a:lnTo>
                    <a:pt x="112" y="348"/>
                  </a:lnTo>
                  <a:lnTo>
                    <a:pt x="97" y="345"/>
                  </a:lnTo>
                  <a:lnTo>
                    <a:pt x="95" y="345"/>
                  </a:lnTo>
                  <a:lnTo>
                    <a:pt x="92" y="345"/>
                  </a:lnTo>
                  <a:lnTo>
                    <a:pt x="90" y="345"/>
                  </a:lnTo>
                  <a:lnTo>
                    <a:pt x="88" y="345"/>
                  </a:lnTo>
                  <a:lnTo>
                    <a:pt x="90" y="263"/>
                  </a:lnTo>
                  <a:lnTo>
                    <a:pt x="78" y="263"/>
                  </a:lnTo>
                  <a:lnTo>
                    <a:pt x="75" y="345"/>
                  </a:lnTo>
                  <a:lnTo>
                    <a:pt x="73" y="345"/>
                  </a:lnTo>
                  <a:lnTo>
                    <a:pt x="71" y="345"/>
                  </a:lnTo>
                  <a:lnTo>
                    <a:pt x="68" y="345"/>
                  </a:lnTo>
                  <a:lnTo>
                    <a:pt x="54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50"/>
                  </a:lnTo>
                  <a:lnTo>
                    <a:pt x="37" y="355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8" y="369"/>
                  </a:lnTo>
                  <a:lnTo>
                    <a:pt x="0" y="374"/>
                  </a:lnTo>
                  <a:lnTo>
                    <a:pt x="0" y="933"/>
                  </a:lnTo>
                  <a:lnTo>
                    <a:pt x="1276" y="933"/>
                  </a:lnTo>
                  <a:lnTo>
                    <a:pt x="1276" y="739"/>
                  </a:lnTo>
                  <a:lnTo>
                    <a:pt x="1233" y="739"/>
                  </a:lnTo>
                  <a:lnTo>
                    <a:pt x="1233" y="7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3" name="Freeform 14"/>
            <p:cNvSpPr>
              <a:spLocks noEditPoints="1"/>
            </p:cNvSpPr>
            <p:nvPr/>
          </p:nvSpPr>
          <p:spPr bwMode="auto">
            <a:xfrm>
              <a:off x="7951788" y="2640013"/>
              <a:ext cx="1892300" cy="1992312"/>
            </a:xfrm>
            <a:custGeom>
              <a:avLst/>
              <a:gdLst>
                <a:gd name="T0" fmla="*/ 1247 w 1281"/>
                <a:gd name="T1" fmla="*/ 1059 h 1576"/>
                <a:gd name="T2" fmla="*/ 1063 w 1281"/>
                <a:gd name="T3" fmla="*/ 1107 h 1576"/>
                <a:gd name="T4" fmla="*/ 1010 w 1281"/>
                <a:gd name="T5" fmla="*/ 634 h 1576"/>
                <a:gd name="T6" fmla="*/ 879 w 1281"/>
                <a:gd name="T7" fmla="*/ 801 h 1576"/>
                <a:gd name="T8" fmla="*/ 831 w 1281"/>
                <a:gd name="T9" fmla="*/ 306 h 1576"/>
                <a:gd name="T10" fmla="*/ 882 w 1281"/>
                <a:gd name="T11" fmla="*/ 296 h 1576"/>
                <a:gd name="T12" fmla="*/ 882 w 1281"/>
                <a:gd name="T13" fmla="*/ 264 h 1576"/>
                <a:gd name="T14" fmla="*/ 884 w 1281"/>
                <a:gd name="T15" fmla="*/ 245 h 1576"/>
                <a:gd name="T16" fmla="*/ 879 w 1281"/>
                <a:gd name="T17" fmla="*/ 89 h 1576"/>
                <a:gd name="T18" fmla="*/ 877 w 1281"/>
                <a:gd name="T19" fmla="*/ 143 h 1576"/>
                <a:gd name="T20" fmla="*/ 795 w 1281"/>
                <a:gd name="T21" fmla="*/ 111 h 1576"/>
                <a:gd name="T22" fmla="*/ 790 w 1281"/>
                <a:gd name="T23" fmla="*/ 145 h 1576"/>
                <a:gd name="T24" fmla="*/ 710 w 1281"/>
                <a:gd name="T25" fmla="*/ 114 h 1576"/>
                <a:gd name="T26" fmla="*/ 703 w 1281"/>
                <a:gd name="T27" fmla="*/ 89 h 1576"/>
                <a:gd name="T28" fmla="*/ 623 w 1281"/>
                <a:gd name="T29" fmla="*/ 153 h 1576"/>
                <a:gd name="T30" fmla="*/ 615 w 1281"/>
                <a:gd name="T31" fmla="*/ 153 h 1576"/>
                <a:gd name="T32" fmla="*/ 615 w 1281"/>
                <a:gd name="T33" fmla="*/ 89 h 1576"/>
                <a:gd name="T34" fmla="*/ 536 w 1281"/>
                <a:gd name="T35" fmla="*/ 153 h 1576"/>
                <a:gd name="T36" fmla="*/ 528 w 1281"/>
                <a:gd name="T37" fmla="*/ 153 h 1576"/>
                <a:gd name="T38" fmla="*/ 526 w 1281"/>
                <a:gd name="T39" fmla="*/ 0 h 1576"/>
                <a:gd name="T40" fmla="*/ 521 w 1281"/>
                <a:gd name="T41" fmla="*/ 145 h 1576"/>
                <a:gd name="T42" fmla="*/ 499 w 1281"/>
                <a:gd name="T43" fmla="*/ 189 h 1576"/>
                <a:gd name="T44" fmla="*/ 468 w 1281"/>
                <a:gd name="T45" fmla="*/ 191 h 1576"/>
                <a:gd name="T46" fmla="*/ 448 w 1281"/>
                <a:gd name="T47" fmla="*/ 191 h 1576"/>
                <a:gd name="T48" fmla="*/ 429 w 1281"/>
                <a:gd name="T49" fmla="*/ 194 h 1576"/>
                <a:gd name="T50" fmla="*/ 412 w 1281"/>
                <a:gd name="T51" fmla="*/ 196 h 1576"/>
                <a:gd name="T52" fmla="*/ 395 w 1281"/>
                <a:gd name="T53" fmla="*/ 199 h 1576"/>
                <a:gd name="T54" fmla="*/ 366 w 1281"/>
                <a:gd name="T55" fmla="*/ 206 h 1576"/>
                <a:gd name="T56" fmla="*/ 354 w 1281"/>
                <a:gd name="T57" fmla="*/ 208 h 1576"/>
                <a:gd name="T58" fmla="*/ 347 w 1281"/>
                <a:gd name="T59" fmla="*/ 213 h 1576"/>
                <a:gd name="T60" fmla="*/ 342 w 1281"/>
                <a:gd name="T61" fmla="*/ 216 h 1576"/>
                <a:gd name="T62" fmla="*/ 342 w 1281"/>
                <a:gd name="T63" fmla="*/ 216 h 1576"/>
                <a:gd name="T64" fmla="*/ 337 w 1281"/>
                <a:gd name="T65" fmla="*/ 221 h 1576"/>
                <a:gd name="T66" fmla="*/ 339 w 1281"/>
                <a:gd name="T67" fmla="*/ 228 h 1576"/>
                <a:gd name="T68" fmla="*/ 337 w 1281"/>
                <a:gd name="T69" fmla="*/ 223 h 1576"/>
                <a:gd name="T70" fmla="*/ 337 w 1281"/>
                <a:gd name="T71" fmla="*/ 228 h 1576"/>
                <a:gd name="T72" fmla="*/ 339 w 1281"/>
                <a:gd name="T73" fmla="*/ 230 h 1576"/>
                <a:gd name="T74" fmla="*/ 342 w 1281"/>
                <a:gd name="T75" fmla="*/ 233 h 1576"/>
                <a:gd name="T76" fmla="*/ 344 w 1281"/>
                <a:gd name="T77" fmla="*/ 238 h 1576"/>
                <a:gd name="T78" fmla="*/ 352 w 1281"/>
                <a:gd name="T79" fmla="*/ 240 h 1576"/>
                <a:gd name="T80" fmla="*/ 359 w 1281"/>
                <a:gd name="T81" fmla="*/ 242 h 1576"/>
                <a:gd name="T82" fmla="*/ 368 w 1281"/>
                <a:gd name="T83" fmla="*/ 245 h 1576"/>
                <a:gd name="T84" fmla="*/ 378 w 1281"/>
                <a:gd name="T85" fmla="*/ 247 h 1576"/>
                <a:gd name="T86" fmla="*/ 390 w 1281"/>
                <a:gd name="T87" fmla="*/ 250 h 1576"/>
                <a:gd name="T88" fmla="*/ 400 w 1281"/>
                <a:gd name="T89" fmla="*/ 252 h 1576"/>
                <a:gd name="T90" fmla="*/ 402 w 1281"/>
                <a:gd name="T91" fmla="*/ 310 h 1576"/>
                <a:gd name="T92" fmla="*/ 402 w 1281"/>
                <a:gd name="T93" fmla="*/ 371 h 1576"/>
                <a:gd name="T94" fmla="*/ 402 w 1281"/>
                <a:gd name="T95" fmla="*/ 400 h 1576"/>
                <a:gd name="T96" fmla="*/ 400 w 1281"/>
                <a:gd name="T97" fmla="*/ 1260 h 1576"/>
                <a:gd name="T98" fmla="*/ 90 w 1281"/>
                <a:gd name="T99" fmla="*/ 383 h 1576"/>
                <a:gd name="T100" fmla="*/ 10 w 1281"/>
                <a:gd name="T101" fmla="*/ 1224 h 1576"/>
                <a:gd name="T102" fmla="*/ 1281 w 1281"/>
                <a:gd name="T103" fmla="*/ 1576 h 1576"/>
                <a:gd name="T104" fmla="*/ 352 w 1281"/>
                <a:gd name="T105" fmla="*/ 228 h 1576"/>
                <a:gd name="T106" fmla="*/ 342 w 1281"/>
                <a:gd name="T107" fmla="*/ 225 h 1576"/>
                <a:gd name="T108" fmla="*/ 342 w 1281"/>
                <a:gd name="T109" fmla="*/ 228 h 1576"/>
                <a:gd name="T110" fmla="*/ 410 w 1281"/>
                <a:gd name="T111" fmla="*/ 199 h 1576"/>
                <a:gd name="T112" fmla="*/ 412 w 1281"/>
                <a:gd name="T113" fmla="*/ 206 h 1576"/>
                <a:gd name="T114" fmla="*/ 419 w 1281"/>
                <a:gd name="T115" fmla="*/ 211 h 1576"/>
                <a:gd name="T116" fmla="*/ 427 w 1281"/>
                <a:gd name="T117" fmla="*/ 196 h 1576"/>
                <a:gd name="T118" fmla="*/ 429 w 1281"/>
                <a:gd name="T119" fmla="*/ 204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1" h="1576">
                  <a:moveTo>
                    <a:pt x="1281" y="1017"/>
                  </a:moveTo>
                  <a:lnTo>
                    <a:pt x="1277" y="1022"/>
                  </a:lnTo>
                  <a:lnTo>
                    <a:pt x="1264" y="1032"/>
                  </a:lnTo>
                  <a:lnTo>
                    <a:pt x="1255" y="1044"/>
                  </a:lnTo>
                  <a:lnTo>
                    <a:pt x="1247" y="1059"/>
                  </a:lnTo>
                  <a:lnTo>
                    <a:pt x="1240" y="1073"/>
                  </a:lnTo>
                  <a:lnTo>
                    <a:pt x="1235" y="1090"/>
                  </a:lnTo>
                  <a:lnTo>
                    <a:pt x="1235" y="1102"/>
                  </a:lnTo>
                  <a:lnTo>
                    <a:pt x="1063" y="1102"/>
                  </a:lnTo>
                  <a:lnTo>
                    <a:pt x="1063" y="1107"/>
                  </a:lnTo>
                  <a:lnTo>
                    <a:pt x="1071" y="1107"/>
                  </a:lnTo>
                  <a:lnTo>
                    <a:pt x="1071" y="1134"/>
                  </a:lnTo>
                  <a:lnTo>
                    <a:pt x="1051" y="1134"/>
                  </a:lnTo>
                  <a:lnTo>
                    <a:pt x="1051" y="634"/>
                  </a:lnTo>
                  <a:lnTo>
                    <a:pt x="1010" y="634"/>
                  </a:lnTo>
                  <a:lnTo>
                    <a:pt x="1010" y="602"/>
                  </a:lnTo>
                  <a:lnTo>
                    <a:pt x="925" y="602"/>
                  </a:lnTo>
                  <a:lnTo>
                    <a:pt x="925" y="634"/>
                  </a:lnTo>
                  <a:lnTo>
                    <a:pt x="879" y="634"/>
                  </a:lnTo>
                  <a:lnTo>
                    <a:pt x="879" y="801"/>
                  </a:lnTo>
                  <a:lnTo>
                    <a:pt x="848" y="801"/>
                  </a:lnTo>
                  <a:lnTo>
                    <a:pt x="848" y="825"/>
                  </a:lnTo>
                  <a:lnTo>
                    <a:pt x="831" y="825"/>
                  </a:lnTo>
                  <a:lnTo>
                    <a:pt x="831" y="495"/>
                  </a:lnTo>
                  <a:lnTo>
                    <a:pt x="831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82" y="306"/>
                  </a:lnTo>
                  <a:lnTo>
                    <a:pt x="882" y="296"/>
                  </a:lnTo>
                  <a:lnTo>
                    <a:pt x="884" y="296"/>
                  </a:lnTo>
                  <a:lnTo>
                    <a:pt x="887" y="289"/>
                  </a:lnTo>
                  <a:lnTo>
                    <a:pt x="887" y="281"/>
                  </a:lnTo>
                  <a:lnTo>
                    <a:pt x="882" y="281"/>
                  </a:lnTo>
                  <a:lnTo>
                    <a:pt x="882" y="264"/>
                  </a:lnTo>
                  <a:lnTo>
                    <a:pt x="884" y="264"/>
                  </a:lnTo>
                  <a:lnTo>
                    <a:pt x="884" y="262"/>
                  </a:lnTo>
                  <a:lnTo>
                    <a:pt x="884" y="247"/>
                  </a:lnTo>
                  <a:lnTo>
                    <a:pt x="884" y="247"/>
                  </a:lnTo>
                  <a:lnTo>
                    <a:pt x="884" y="245"/>
                  </a:lnTo>
                  <a:lnTo>
                    <a:pt x="884" y="143"/>
                  </a:lnTo>
                  <a:lnTo>
                    <a:pt x="882" y="143"/>
                  </a:lnTo>
                  <a:lnTo>
                    <a:pt x="882" y="89"/>
                  </a:lnTo>
                  <a:lnTo>
                    <a:pt x="879" y="89"/>
                  </a:lnTo>
                  <a:lnTo>
                    <a:pt x="879" y="89"/>
                  </a:lnTo>
                  <a:lnTo>
                    <a:pt x="879" y="111"/>
                  </a:lnTo>
                  <a:lnTo>
                    <a:pt x="877" y="111"/>
                  </a:lnTo>
                  <a:lnTo>
                    <a:pt x="877" y="111"/>
                  </a:lnTo>
                  <a:lnTo>
                    <a:pt x="877" y="143"/>
                  </a:lnTo>
                  <a:lnTo>
                    <a:pt x="877" y="143"/>
                  </a:lnTo>
                  <a:lnTo>
                    <a:pt x="877" y="145"/>
                  </a:lnTo>
                  <a:lnTo>
                    <a:pt x="877" y="150"/>
                  </a:lnTo>
                  <a:lnTo>
                    <a:pt x="795" y="150"/>
                  </a:lnTo>
                  <a:lnTo>
                    <a:pt x="795" y="114"/>
                  </a:lnTo>
                  <a:lnTo>
                    <a:pt x="795" y="111"/>
                  </a:lnTo>
                  <a:lnTo>
                    <a:pt x="792" y="111"/>
                  </a:lnTo>
                  <a:lnTo>
                    <a:pt x="792" y="89"/>
                  </a:lnTo>
                  <a:lnTo>
                    <a:pt x="792" y="89"/>
                  </a:lnTo>
                  <a:lnTo>
                    <a:pt x="790" y="89"/>
                  </a:lnTo>
                  <a:lnTo>
                    <a:pt x="790" y="145"/>
                  </a:lnTo>
                  <a:lnTo>
                    <a:pt x="787" y="145"/>
                  </a:lnTo>
                  <a:lnTo>
                    <a:pt x="787" y="150"/>
                  </a:lnTo>
                  <a:lnTo>
                    <a:pt x="710" y="150"/>
                  </a:lnTo>
                  <a:lnTo>
                    <a:pt x="710" y="114"/>
                  </a:lnTo>
                  <a:lnTo>
                    <a:pt x="710" y="114"/>
                  </a:lnTo>
                  <a:lnTo>
                    <a:pt x="705" y="114"/>
                  </a:lnTo>
                  <a:lnTo>
                    <a:pt x="705" y="145"/>
                  </a:lnTo>
                  <a:lnTo>
                    <a:pt x="705" y="145"/>
                  </a:lnTo>
                  <a:lnTo>
                    <a:pt x="705" y="89"/>
                  </a:lnTo>
                  <a:lnTo>
                    <a:pt x="703" y="89"/>
                  </a:lnTo>
                  <a:lnTo>
                    <a:pt x="700" y="89"/>
                  </a:lnTo>
                  <a:lnTo>
                    <a:pt x="700" y="145"/>
                  </a:lnTo>
                  <a:lnTo>
                    <a:pt x="698" y="145"/>
                  </a:lnTo>
                  <a:lnTo>
                    <a:pt x="698" y="150"/>
                  </a:lnTo>
                  <a:lnTo>
                    <a:pt x="623" y="153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18" y="114"/>
                  </a:lnTo>
                  <a:lnTo>
                    <a:pt x="618" y="153"/>
                  </a:lnTo>
                  <a:lnTo>
                    <a:pt x="615" y="153"/>
                  </a:lnTo>
                  <a:lnTo>
                    <a:pt x="615" y="148"/>
                  </a:lnTo>
                  <a:lnTo>
                    <a:pt x="615" y="145"/>
                  </a:lnTo>
                  <a:lnTo>
                    <a:pt x="615" y="145"/>
                  </a:lnTo>
                  <a:lnTo>
                    <a:pt x="615" y="92"/>
                  </a:lnTo>
                  <a:lnTo>
                    <a:pt x="615" y="89"/>
                  </a:lnTo>
                  <a:lnTo>
                    <a:pt x="611" y="89"/>
                  </a:lnTo>
                  <a:lnTo>
                    <a:pt x="611" y="145"/>
                  </a:lnTo>
                  <a:lnTo>
                    <a:pt x="608" y="145"/>
                  </a:lnTo>
                  <a:lnTo>
                    <a:pt x="608" y="153"/>
                  </a:lnTo>
                  <a:lnTo>
                    <a:pt x="536" y="153"/>
                  </a:lnTo>
                  <a:lnTo>
                    <a:pt x="536" y="114"/>
                  </a:lnTo>
                  <a:lnTo>
                    <a:pt x="536" y="114"/>
                  </a:lnTo>
                  <a:lnTo>
                    <a:pt x="533" y="114"/>
                  </a:lnTo>
                  <a:lnTo>
                    <a:pt x="533" y="153"/>
                  </a:lnTo>
                  <a:lnTo>
                    <a:pt x="528" y="153"/>
                  </a:lnTo>
                  <a:lnTo>
                    <a:pt x="528" y="148"/>
                  </a:lnTo>
                  <a:lnTo>
                    <a:pt x="526" y="145"/>
                  </a:lnTo>
                  <a:lnTo>
                    <a:pt x="526" y="145"/>
                  </a:lnTo>
                  <a:lnTo>
                    <a:pt x="526" y="2"/>
                  </a:lnTo>
                  <a:lnTo>
                    <a:pt x="526" y="0"/>
                  </a:lnTo>
                  <a:lnTo>
                    <a:pt x="521" y="0"/>
                  </a:lnTo>
                  <a:lnTo>
                    <a:pt x="521" y="92"/>
                  </a:lnTo>
                  <a:lnTo>
                    <a:pt x="521" y="92"/>
                  </a:lnTo>
                  <a:lnTo>
                    <a:pt x="521" y="145"/>
                  </a:lnTo>
                  <a:lnTo>
                    <a:pt x="521" y="145"/>
                  </a:lnTo>
                  <a:lnTo>
                    <a:pt x="521" y="187"/>
                  </a:lnTo>
                  <a:lnTo>
                    <a:pt x="511" y="189"/>
                  </a:lnTo>
                  <a:lnTo>
                    <a:pt x="511" y="189"/>
                  </a:lnTo>
                  <a:lnTo>
                    <a:pt x="509" y="189"/>
                  </a:lnTo>
                  <a:lnTo>
                    <a:pt x="499" y="189"/>
                  </a:lnTo>
                  <a:lnTo>
                    <a:pt x="490" y="189"/>
                  </a:lnTo>
                  <a:lnTo>
                    <a:pt x="490" y="189"/>
                  </a:lnTo>
                  <a:lnTo>
                    <a:pt x="487" y="189"/>
                  </a:lnTo>
                  <a:lnTo>
                    <a:pt x="477" y="189"/>
                  </a:lnTo>
                  <a:lnTo>
                    <a:pt x="468" y="191"/>
                  </a:lnTo>
                  <a:lnTo>
                    <a:pt x="468" y="191"/>
                  </a:lnTo>
                  <a:lnTo>
                    <a:pt x="465" y="191"/>
                  </a:lnTo>
                  <a:lnTo>
                    <a:pt x="465" y="191"/>
                  </a:lnTo>
                  <a:lnTo>
                    <a:pt x="456" y="191"/>
                  </a:lnTo>
                  <a:lnTo>
                    <a:pt x="448" y="191"/>
                  </a:lnTo>
                  <a:lnTo>
                    <a:pt x="448" y="191"/>
                  </a:lnTo>
                  <a:lnTo>
                    <a:pt x="446" y="191"/>
                  </a:lnTo>
                  <a:lnTo>
                    <a:pt x="43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19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05" y="199"/>
                  </a:lnTo>
                  <a:lnTo>
                    <a:pt x="398" y="199"/>
                  </a:lnTo>
                  <a:lnTo>
                    <a:pt x="395" y="199"/>
                  </a:lnTo>
                  <a:lnTo>
                    <a:pt x="390" y="201"/>
                  </a:lnTo>
                  <a:lnTo>
                    <a:pt x="383" y="201"/>
                  </a:lnTo>
                  <a:lnTo>
                    <a:pt x="383" y="201"/>
                  </a:lnTo>
                  <a:lnTo>
                    <a:pt x="376" y="204"/>
                  </a:lnTo>
                  <a:lnTo>
                    <a:pt x="366" y="206"/>
                  </a:lnTo>
                  <a:lnTo>
                    <a:pt x="356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49" y="211"/>
                  </a:lnTo>
                  <a:lnTo>
                    <a:pt x="349" y="211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4" y="213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7" y="221"/>
                  </a:lnTo>
                  <a:lnTo>
                    <a:pt x="337" y="221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9" y="228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30"/>
                  </a:lnTo>
                  <a:lnTo>
                    <a:pt x="339" y="230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42" y="233"/>
                  </a:lnTo>
                  <a:lnTo>
                    <a:pt x="342" y="235"/>
                  </a:lnTo>
                  <a:lnTo>
                    <a:pt x="342" y="235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7" y="238"/>
                  </a:lnTo>
                  <a:lnTo>
                    <a:pt x="347" y="238"/>
                  </a:lnTo>
                  <a:lnTo>
                    <a:pt x="349" y="238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6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64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73" y="247"/>
                  </a:lnTo>
                  <a:lnTo>
                    <a:pt x="378" y="247"/>
                  </a:lnTo>
                  <a:lnTo>
                    <a:pt x="378" y="247"/>
                  </a:lnTo>
                  <a:lnTo>
                    <a:pt x="381" y="247"/>
                  </a:lnTo>
                  <a:lnTo>
                    <a:pt x="381" y="247"/>
                  </a:lnTo>
                  <a:lnTo>
                    <a:pt x="385" y="250"/>
                  </a:lnTo>
                  <a:lnTo>
                    <a:pt x="390" y="250"/>
                  </a:lnTo>
                  <a:lnTo>
                    <a:pt x="390" y="250"/>
                  </a:lnTo>
                  <a:lnTo>
                    <a:pt x="393" y="250"/>
                  </a:lnTo>
                  <a:lnTo>
                    <a:pt x="393" y="250"/>
                  </a:lnTo>
                  <a:lnTo>
                    <a:pt x="398" y="252"/>
                  </a:lnTo>
                  <a:lnTo>
                    <a:pt x="400" y="252"/>
                  </a:lnTo>
                  <a:lnTo>
                    <a:pt x="460" y="262"/>
                  </a:lnTo>
                  <a:lnTo>
                    <a:pt x="460" y="301"/>
                  </a:lnTo>
                  <a:lnTo>
                    <a:pt x="436" y="303"/>
                  </a:lnTo>
                  <a:lnTo>
                    <a:pt x="417" y="308"/>
                  </a:lnTo>
                  <a:lnTo>
                    <a:pt x="402" y="310"/>
                  </a:lnTo>
                  <a:lnTo>
                    <a:pt x="398" y="315"/>
                  </a:lnTo>
                  <a:lnTo>
                    <a:pt x="398" y="337"/>
                  </a:lnTo>
                  <a:lnTo>
                    <a:pt x="402" y="342"/>
                  </a:lnTo>
                  <a:lnTo>
                    <a:pt x="402" y="342"/>
                  </a:lnTo>
                  <a:lnTo>
                    <a:pt x="402" y="371"/>
                  </a:lnTo>
                  <a:lnTo>
                    <a:pt x="398" y="374"/>
                  </a:lnTo>
                  <a:lnTo>
                    <a:pt x="398" y="376"/>
                  </a:lnTo>
                  <a:lnTo>
                    <a:pt x="402" y="381"/>
                  </a:lnTo>
                  <a:lnTo>
                    <a:pt x="402" y="381"/>
                  </a:lnTo>
                  <a:lnTo>
                    <a:pt x="402" y="400"/>
                  </a:lnTo>
                  <a:lnTo>
                    <a:pt x="398" y="403"/>
                  </a:lnTo>
                  <a:lnTo>
                    <a:pt x="398" y="412"/>
                  </a:lnTo>
                  <a:lnTo>
                    <a:pt x="402" y="417"/>
                  </a:lnTo>
                  <a:lnTo>
                    <a:pt x="402" y="417"/>
                  </a:lnTo>
                  <a:lnTo>
                    <a:pt x="400" y="1260"/>
                  </a:lnTo>
                  <a:lnTo>
                    <a:pt x="378" y="1260"/>
                  </a:lnTo>
                  <a:lnTo>
                    <a:pt x="376" y="415"/>
                  </a:lnTo>
                  <a:lnTo>
                    <a:pt x="315" y="415"/>
                  </a:lnTo>
                  <a:lnTo>
                    <a:pt x="315" y="383"/>
                  </a:lnTo>
                  <a:lnTo>
                    <a:pt x="90" y="383"/>
                  </a:lnTo>
                  <a:lnTo>
                    <a:pt x="75" y="415"/>
                  </a:lnTo>
                  <a:lnTo>
                    <a:pt x="42" y="415"/>
                  </a:lnTo>
                  <a:lnTo>
                    <a:pt x="17" y="473"/>
                  </a:lnTo>
                  <a:lnTo>
                    <a:pt x="17" y="1224"/>
                  </a:lnTo>
                  <a:lnTo>
                    <a:pt x="10" y="1224"/>
                  </a:lnTo>
                  <a:lnTo>
                    <a:pt x="10" y="1221"/>
                  </a:lnTo>
                  <a:lnTo>
                    <a:pt x="5" y="1219"/>
                  </a:lnTo>
                  <a:lnTo>
                    <a:pt x="0" y="1219"/>
                  </a:lnTo>
                  <a:lnTo>
                    <a:pt x="0" y="1576"/>
                  </a:lnTo>
                  <a:lnTo>
                    <a:pt x="1281" y="1576"/>
                  </a:lnTo>
                  <a:lnTo>
                    <a:pt x="1281" y="1017"/>
                  </a:lnTo>
                  <a:close/>
                  <a:moveTo>
                    <a:pt x="342" y="225"/>
                  </a:moveTo>
                  <a:lnTo>
                    <a:pt x="344" y="225"/>
                  </a:lnTo>
                  <a:lnTo>
                    <a:pt x="344" y="225"/>
                  </a:lnTo>
                  <a:lnTo>
                    <a:pt x="352" y="228"/>
                  </a:lnTo>
                  <a:lnTo>
                    <a:pt x="344" y="225"/>
                  </a:lnTo>
                  <a:lnTo>
                    <a:pt x="344" y="225"/>
                  </a:lnTo>
                  <a:lnTo>
                    <a:pt x="342" y="225"/>
                  </a:lnTo>
                  <a:lnTo>
                    <a:pt x="342" y="223"/>
                  </a:lnTo>
                  <a:lnTo>
                    <a:pt x="342" y="225"/>
                  </a:lnTo>
                  <a:close/>
                  <a:moveTo>
                    <a:pt x="342" y="228"/>
                  </a:moveTo>
                  <a:lnTo>
                    <a:pt x="342" y="228"/>
                  </a:lnTo>
                  <a:lnTo>
                    <a:pt x="339" y="228"/>
                  </a:lnTo>
                  <a:lnTo>
                    <a:pt x="342" y="228"/>
                  </a:lnTo>
                  <a:lnTo>
                    <a:pt x="342" y="228"/>
                  </a:lnTo>
                  <a:lnTo>
                    <a:pt x="361" y="233"/>
                  </a:lnTo>
                  <a:lnTo>
                    <a:pt x="342" y="228"/>
                  </a:lnTo>
                  <a:close/>
                  <a:moveTo>
                    <a:pt x="410" y="199"/>
                  </a:moveTo>
                  <a:lnTo>
                    <a:pt x="410" y="201"/>
                  </a:lnTo>
                  <a:lnTo>
                    <a:pt x="410" y="199"/>
                  </a:lnTo>
                  <a:lnTo>
                    <a:pt x="410" y="199"/>
                  </a:lnTo>
                  <a:lnTo>
                    <a:pt x="410" y="199"/>
                  </a:lnTo>
                  <a:close/>
                  <a:moveTo>
                    <a:pt x="414" y="208"/>
                  </a:move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4" y="208"/>
                  </a:lnTo>
                  <a:lnTo>
                    <a:pt x="419" y="211"/>
                  </a:lnTo>
                  <a:lnTo>
                    <a:pt x="414" y="208"/>
                  </a:lnTo>
                  <a:close/>
                  <a:moveTo>
                    <a:pt x="427" y="199"/>
                  </a:moveTo>
                  <a:lnTo>
                    <a:pt x="427" y="196"/>
                  </a:lnTo>
                  <a:lnTo>
                    <a:pt x="429" y="196"/>
                  </a:lnTo>
                  <a:lnTo>
                    <a:pt x="427" y="196"/>
                  </a:lnTo>
                  <a:lnTo>
                    <a:pt x="427" y="199"/>
                  </a:lnTo>
                  <a:close/>
                  <a:moveTo>
                    <a:pt x="429" y="206"/>
                  </a:moveTo>
                  <a:lnTo>
                    <a:pt x="429" y="204"/>
                  </a:lnTo>
                  <a:lnTo>
                    <a:pt x="429" y="204"/>
                  </a:lnTo>
                  <a:lnTo>
                    <a:pt x="429" y="204"/>
                  </a:lnTo>
                  <a:lnTo>
                    <a:pt x="429" y="206"/>
                  </a:lnTo>
                  <a:lnTo>
                    <a:pt x="431" y="206"/>
                  </a:lnTo>
                  <a:lnTo>
                    <a:pt x="429" y="20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4" name="Freeform 15"/>
            <p:cNvSpPr/>
            <p:nvPr/>
          </p:nvSpPr>
          <p:spPr bwMode="auto">
            <a:xfrm>
              <a:off x="6064250" y="3124200"/>
              <a:ext cx="1887538" cy="1508125"/>
            </a:xfrm>
            <a:custGeom>
              <a:avLst/>
              <a:gdLst>
                <a:gd name="T0" fmla="*/ 1278 w 1278"/>
                <a:gd name="T1" fmla="*/ 836 h 1193"/>
                <a:gd name="T2" fmla="*/ 1271 w 1278"/>
                <a:gd name="T3" fmla="*/ 819 h 1193"/>
                <a:gd name="T4" fmla="*/ 1252 w 1278"/>
                <a:gd name="T5" fmla="*/ 821 h 1193"/>
                <a:gd name="T6" fmla="*/ 1242 w 1278"/>
                <a:gd name="T7" fmla="*/ 807 h 1193"/>
                <a:gd name="T8" fmla="*/ 1206 w 1278"/>
                <a:gd name="T9" fmla="*/ 700 h 1193"/>
                <a:gd name="T10" fmla="*/ 1167 w 1278"/>
                <a:gd name="T11" fmla="*/ 693 h 1193"/>
                <a:gd name="T12" fmla="*/ 1126 w 1278"/>
                <a:gd name="T13" fmla="*/ 651 h 1193"/>
                <a:gd name="T14" fmla="*/ 1075 w 1278"/>
                <a:gd name="T15" fmla="*/ 598 h 1193"/>
                <a:gd name="T16" fmla="*/ 1068 w 1278"/>
                <a:gd name="T17" fmla="*/ 586 h 1193"/>
                <a:gd name="T18" fmla="*/ 1053 w 1278"/>
                <a:gd name="T19" fmla="*/ 566 h 1193"/>
                <a:gd name="T20" fmla="*/ 1048 w 1278"/>
                <a:gd name="T21" fmla="*/ 581 h 1193"/>
                <a:gd name="T22" fmla="*/ 1034 w 1278"/>
                <a:gd name="T23" fmla="*/ 593 h 1193"/>
                <a:gd name="T24" fmla="*/ 1034 w 1278"/>
                <a:gd name="T25" fmla="*/ 625 h 1193"/>
                <a:gd name="T26" fmla="*/ 956 w 1278"/>
                <a:gd name="T27" fmla="*/ 685 h 1193"/>
                <a:gd name="T28" fmla="*/ 925 w 1278"/>
                <a:gd name="T29" fmla="*/ 695 h 1193"/>
                <a:gd name="T30" fmla="*/ 884 w 1278"/>
                <a:gd name="T31" fmla="*/ 824 h 1193"/>
                <a:gd name="T32" fmla="*/ 864 w 1278"/>
                <a:gd name="T33" fmla="*/ 807 h 1193"/>
                <a:gd name="T34" fmla="*/ 850 w 1278"/>
                <a:gd name="T35" fmla="*/ 838 h 1193"/>
                <a:gd name="T36" fmla="*/ 833 w 1278"/>
                <a:gd name="T37" fmla="*/ 819 h 1193"/>
                <a:gd name="T38" fmla="*/ 814 w 1278"/>
                <a:gd name="T39" fmla="*/ 841 h 1193"/>
                <a:gd name="T40" fmla="*/ 751 w 1278"/>
                <a:gd name="T41" fmla="*/ 32 h 1193"/>
                <a:gd name="T42" fmla="*/ 445 w 1278"/>
                <a:gd name="T43" fmla="*/ 855 h 1193"/>
                <a:gd name="T44" fmla="*/ 431 w 1278"/>
                <a:gd name="T45" fmla="*/ 739 h 1193"/>
                <a:gd name="T46" fmla="*/ 404 w 1278"/>
                <a:gd name="T47" fmla="*/ 756 h 1193"/>
                <a:gd name="T48" fmla="*/ 378 w 1278"/>
                <a:gd name="T49" fmla="*/ 561 h 1193"/>
                <a:gd name="T50" fmla="*/ 375 w 1278"/>
                <a:gd name="T51" fmla="*/ 547 h 1193"/>
                <a:gd name="T52" fmla="*/ 368 w 1278"/>
                <a:gd name="T53" fmla="*/ 569 h 1193"/>
                <a:gd name="T54" fmla="*/ 351 w 1278"/>
                <a:gd name="T55" fmla="*/ 479 h 1193"/>
                <a:gd name="T56" fmla="*/ 341 w 1278"/>
                <a:gd name="T57" fmla="*/ 348 h 1193"/>
                <a:gd name="T58" fmla="*/ 324 w 1278"/>
                <a:gd name="T59" fmla="*/ 372 h 1193"/>
                <a:gd name="T60" fmla="*/ 312 w 1278"/>
                <a:gd name="T61" fmla="*/ 479 h 1193"/>
                <a:gd name="T62" fmla="*/ 295 w 1278"/>
                <a:gd name="T63" fmla="*/ 561 h 1193"/>
                <a:gd name="T64" fmla="*/ 290 w 1278"/>
                <a:gd name="T65" fmla="*/ 547 h 1193"/>
                <a:gd name="T66" fmla="*/ 288 w 1278"/>
                <a:gd name="T67" fmla="*/ 569 h 1193"/>
                <a:gd name="T68" fmla="*/ 269 w 1278"/>
                <a:gd name="T69" fmla="*/ 693 h 1193"/>
                <a:gd name="T70" fmla="*/ 269 w 1278"/>
                <a:gd name="T71" fmla="*/ 695 h 1193"/>
                <a:gd name="T72" fmla="*/ 261 w 1278"/>
                <a:gd name="T73" fmla="*/ 758 h 1193"/>
                <a:gd name="T74" fmla="*/ 244 w 1278"/>
                <a:gd name="T75" fmla="*/ 712 h 1193"/>
                <a:gd name="T76" fmla="*/ 232 w 1278"/>
                <a:gd name="T77" fmla="*/ 574 h 1193"/>
                <a:gd name="T78" fmla="*/ 208 w 1278"/>
                <a:gd name="T79" fmla="*/ 710 h 1193"/>
                <a:gd name="T80" fmla="*/ 194 w 1278"/>
                <a:gd name="T81" fmla="*/ 748 h 1193"/>
                <a:gd name="T82" fmla="*/ 174 w 1278"/>
                <a:gd name="T83" fmla="*/ 688 h 1193"/>
                <a:gd name="T84" fmla="*/ 172 w 1278"/>
                <a:gd name="T85" fmla="*/ 685 h 1193"/>
                <a:gd name="T86" fmla="*/ 169 w 1278"/>
                <a:gd name="T87" fmla="*/ 615 h 1193"/>
                <a:gd name="T88" fmla="*/ 167 w 1278"/>
                <a:gd name="T89" fmla="*/ 610 h 1193"/>
                <a:gd name="T90" fmla="*/ 157 w 1278"/>
                <a:gd name="T91" fmla="*/ 557 h 1193"/>
                <a:gd name="T92" fmla="*/ 148 w 1278"/>
                <a:gd name="T93" fmla="*/ 547 h 1193"/>
                <a:gd name="T94" fmla="*/ 123 w 1278"/>
                <a:gd name="T95" fmla="*/ 479 h 1193"/>
                <a:gd name="T96" fmla="*/ 123 w 1278"/>
                <a:gd name="T97" fmla="*/ 464 h 1193"/>
                <a:gd name="T98" fmla="*/ 121 w 1278"/>
                <a:gd name="T99" fmla="*/ 304 h 1193"/>
                <a:gd name="T100" fmla="*/ 97 w 1278"/>
                <a:gd name="T101" fmla="*/ 464 h 1193"/>
                <a:gd name="T102" fmla="*/ 94 w 1278"/>
                <a:gd name="T103" fmla="*/ 476 h 1193"/>
                <a:gd name="T104" fmla="*/ 70 w 1278"/>
                <a:gd name="T105" fmla="*/ 554 h 1193"/>
                <a:gd name="T106" fmla="*/ 60 w 1278"/>
                <a:gd name="T107" fmla="*/ 549 h 1193"/>
                <a:gd name="T108" fmla="*/ 48 w 1278"/>
                <a:gd name="T109" fmla="*/ 610 h 1193"/>
                <a:gd name="T110" fmla="*/ 41 w 1278"/>
                <a:gd name="T111" fmla="*/ 746 h 1193"/>
                <a:gd name="T112" fmla="*/ 17 w 1278"/>
                <a:gd name="T113" fmla="*/ 739 h 1193"/>
                <a:gd name="T114" fmla="*/ 7 w 1278"/>
                <a:gd name="T115" fmla="*/ 848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78" h="1193">
                  <a:moveTo>
                    <a:pt x="12" y="306"/>
                  </a:moveTo>
                  <a:lnTo>
                    <a:pt x="0" y="304"/>
                  </a:lnTo>
                  <a:lnTo>
                    <a:pt x="0" y="1193"/>
                  </a:lnTo>
                  <a:lnTo>
                    <a:pt x="1278" y="1193"/>
                  </a:lnTo>
                  <a:lnTo>
                    <a:pt x="1278" y="836"/>
                  </a:lnTo>
                  <a:lnTo>
                    <a:pt x="1274" y="836"/>
                  </a:lnTo>
                  <a:lnTo>
                    <a:pt x="1274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69" y="819"/>
                  </a:lnTo>
                  <a:lnTo>
                    <a:pt x="1269" y="836"/>
                  </a:lnTo>
                  <a:lnTo>
                    <a:pt x="1257" y="836"/>
                  </a:lnTo>
                  <a:lnTo>
                    <a:pt x="1257" y="824"/>
                  </a:lnTo>
                  <a:lnTo>
                    <a:pt x="1252" y="821"/>
                  </a:lnTo>
                  <a:lnTo>
                    <a:pt x="1245" y="821"/>
                  </a:lnTo>
                  <a:lnTo>
                    <a:pt x="1245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0" y="807"/>
                  </a:lnTo>
                  <a:lnTo>
                    <a:pt x="1240" y="821"/>
                  </a:lnTo>
                  <a:lnTo>
                    <a:pt x="1220" y="821"/>
                  </a:lnTo>
                  <a:lnTo>
                    <a:pt x="1223" y="702"/>
                  </a:lnTo>
                  <a:lnTo>
                    <a:pt x="1206" y="700"/>
                  </a:lnTo>
                  <a:lnTo>
                    <a:pt x="1182" y="700"/>
                  </a:lnTo>
                  <a:lnTo>
                    <a:pt x="1174" y="695"/>
                  </a:lnTo>
                  <a:lnTo>
                    <a:pt x="1174" y="695"/>
                  </a:lnTo>
                  <a:lnTo>
                    <a:pt x="1172" y="695"/>
                  </a:lnTo>
                  <a:lnTo>
                    <a:pt x="1167" y="693"/>
                  </a:lnTo>
                  <a:lnTo>
                    <a:pt x="1167" y="688"/>
                  </a:lnTo>
                  <a:lnTo>
                    <a:pt x="1155" y="685"/>
                  </a:lnTo>
                  <a:lnTo>
                    <a:pt x="1150" y="685"/>
                  </a:lnTo>
                  <a:lnTo>
                    <a:pt x="1140" y="668"/>
                  </a:lnTo>
                  <a:lnTo>
                    <a:pt x="1126" y="651"/>
                  </a:lnTo>
                  <a:lnTo>
                    <a:pt x="1111" y="639"/>
                  </a:lnTo>
                  <a:lnTo>
                    <a:pt x="1092" y="629"/>
                  </a:lnTo>
                  <a:lnTo>
                    <a:pt x="1073" y="625"/>
                  </a:lnTo>
                  <a:lnTo>
                    <a:pt x="1073" y="598"/>
                  </a:lnTo>
                  <a:lnTo>
                    <a:pt x="1075" y="598"/>
                  </a:lnTo>
                  <a:lnTo>
                    <a:pt x="1075" y="595"/>
                  </a:lnTo>
                  <a:lnTo>
                    <a:pt x="1075" y="593"/>
                  </a:lnTo>
                  <a:lnTo>
                    <a:pt x="1073" y="593"/>
                  </a:lnTo>
                  <a:lnTo>
                    <a:pt x="1070" y="588"/>
                  </a:lnTo>
                  <a:lnTo>
                    <a:pt x="1068" y="586"/>
                  </a:lnTo>
                  <a:lnTo>
                    <a:pt x="1063" y="583"/>
                  </a:lnTo>
                  <a:lnTo>
                    <a:pt x="1061" y="581"/>
                  </a:lnTo>
                  <a:lnTo>
                    <a:pt x="1056" y="581"/>
                  </a:lnTo>
                  <a:lnTo>
                    <a:pt x="1056" y="566"/>
                  </a:lnTo>
                  <a:lnTo>
                    <a:pt x="1053" y="566"/>
                  </a:lnTo>
                  <a:lnTo>
                    <a:pt x="1053" y="564"/>
                  </a:lnTo>
                  <a:lnTo>
                    <a:pt x="1053" y="566"/>
                  </a:lnTo>
                  <a:lnTo>
                    <a:pt x="1048" y="566"/>
                  </a:lnTo>
                  <a:lnTo>
                    <a:pt x="1048" y="581"/>
                  </a:lnTo>
                  <a:lnTo>
                    <a:pt x="1048" y="581"/>
                  </a:lnTo>
                  <a:lnTo>
                    <a:pt x="1046" y="581"/>
                  </a:lnTo>
                  <a:lnTo>
                    <a:pt x="1041" y="583"/>
                  </a:lnTo>
                  <a:lnTo>
                    <a:pt x="1039" y="586"/>
                  </a:lnTo>
                  <a:lnTo>
                    <a:pt x="1036" y="588"/>
                  </a:lnTo>
                  <a:lnTo>
                    <a:pt x="1034" y="593"/>
                  </a:lnTo>
                  <a:lnTo>
                    <a:pt x="1031" y="593"/>
                  </a:lnTo>
                  <a:lnTo>
                    <a:pt x="1031" y="595"/>
                  </a:lnTo>
                  <a:lnTo>
                    <a:pt x="1031" y="598"/>
                  </a:lnTo>
                  <a:lnTo>
                    <a:pt x="1034" y="598"/>
                  </a:lnTo>
                  <a:lnTo>
                    <a:pt x="1034" y="625"/>
                  </a:lnTo>
                  <a:lnTo>
                    <a:pt x="1014" y="629"/>
                  </a:lnTo>
                  <a:lnTo>
                    <a:pt x="995" y="639"/>
                  </a:lnTo>
                  <a:lnTo>
                    <a:pt x="978" y="651"/>
                  </a:lnTo>
                  <a:lnTo>
                    <a:pt x="964" y="668"/>
                  </a:lnTo>
                  <a:lnTo>
                    <a:pt x="956" y="685"/>
                  </a:lnTo>
                  <a:lnTo>
                    <a:pt x="949" y="685"/>
                  </a:lnTo>
                  <a:lnTo>
                    <a:pt x="937" y="688"/>
                  </a:lnTo>
                  <a:lnTo>
                    <a:pt x="937" y="693"/>
                  </a:lnTo>
                  <a:lnTo>
                    <a:pt x="935" y="695"/>
                  </a:lnTo>
                  <a:lnTo>
                    <a:pt x="925" y="695"/>
                  </a:lnTo>
                  <a:lnTo>
                    <a:pt x="925" y="697"/>
                  </a:lnTo>
                  <a:lnTo>
                    <a:pt x="922" y="700"/>
                  </a:lnTo>
                  <a:lnTo>
                    <a:pt x="896" y="700"/>
                  </a:lnTo>
                  <a:lnTo>
                    <a:pt x="881" y="702"/>
                  </a:lnTo>
                  <a:lnTo>
                    <a:pt x="884" y="824"/>
                  </a:lnTo>
                  <a:lnTo>
                    <a:pt x="867" y="824"/>
                  </a:lnTo>
                  <a:lnTo>
                    <a:pt x="867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2" y="807"/>
                  </a:lnTo>
                  <a:lnTo>
                    <a:pt x="862" y="824"/>
                  </a:lnTo>
                  <a:lnTo>
                    <a:pt x="855" y="824"/>
                  </a:lnTo>
                  <a:lnTo>
                    <a:pt x="850" y="826"/>
                  </a:lnTo>
                  <a:lnTo>
                    <a:pt x="850" y="838"/>
                  </a:lnTo>
                  <a:lnTo>
                    <a:pt x="850" y="838"/>
                  </a:lnTo>
                  <a:lnTo>
                    <a:pt x="835" y="838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0" y="819"/>
                  </a:lnTo>
                  <a:lnTo>
                    <a:pt x="828" y="819"/>
                  </a:lnTo>
                  <a:lnTo>
                    <a:pt x="828" y="838"/>
                  </a:lnTo>
                  <a:lnTo>
                    <a:pt x="818" y="838"/>
                  </a:lnTo>
                  <a:lnTo>
                    <a:pt x="814" y="841"/>
                  </a:lnTo>
                  <a:lnTo>
                    <a:pt x="814" y="841"/>
                  </a:lnTo>
                  <a:lnTo>
                    <a:pt x="809" y="841"/>
                  </a:lnTo>
                  <a:lnTo>
                    <a:pt x="811" y="90"/>
                  </a:lnTo>
                  <a:lnTo>
                    <a:pt x="782" y="32"/>
                  </a:lnTo>
                  <a:lnTo>
                    <a:pt x="751" y="32"/>
                  </a:lnTo>
                  <a:lnTo>
                    <a:pt x="734" y="0"/>
                  </a:lnTo>
                  <a:lnTo>
                    <a:pt x="508" y="0"/>
                  </a:lnTo>
                  <a:lnTo>
                    <a:pt x="508" y="32"/>
                  </a:lnTo>
                  <a:lnTo>
                    <a:pt x="448" y="32"/>
                  </a:lnTo>
                  <a:lnTo>
                    <a:pt x="445" y="855"/>
                  </a:lnTo>
                  <a:lnTo>
                    <a:pt x="438" y="848"/>
                  </a:lnTo>
                  <a:lnTo>
                    <a:pt x="438" y="836"/>
                  </a:lnTo>
                  <a:lnTo>
                    <a:pt x="436" y="746"/>
                  </a:lnTo>
                  <a:lnTo>
                    <a:pt x="436" y="739"/>
                  </a:lnTo>
                  <a:lnTo>
                    <a:pt x="431" y="739"/>
                  </a:lnTo>
                  <a:lnTo>
                    <a:pt x="429" y="739"/>
                  </a:lnTo>
                  <a:lnTo>
                    <a:pt x="429" y="746"/>
                  </a:lnTo>
                  <a:lnTo>
                    <a:pt x="429" y="758"/>
                  </a:lnTo>
                  <a:lnTo>
                    <a:pt x="404" y="758"/>
                  </a:lnTo>
                  <a:lnTo>
                    <a:pt x="404" y="756"/>
                  </a:lnTo>
                  <a:lnTo>
                    <a:pt x="399" y="746"/>
                  </a:lnTo>
                  <a:lnTo>
                    <a:pt x="399" y="693"/>
                  </a:lnTo>
                  <a:lnTo>
                    <a:pt x="392" y="676"/>
                  </a:lnTo>
                  <a:lnTo>
                    <a:pt x="392" y="622"/>
                  </a:lnTo>
                  <a:lnTo>
                    <a:pt x="378" y="561"/>
                  </a:lnTo>
                  <a:lnTo>
                    <a:pt x="380" y="561"/>
                  </a:lnTo>
                  <a:lnTo>
                    <a:pt x="380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68" y="547"/>
                  </a:lnTo>
                  <a:lnTo>
                    <a:pt x="368" y="554"/>
                  </a:lnTo>
                  <a:lnTo>
                    <a:pt x="366" y="554"/>
                  </a:lnTo>
                  <a:lnTo>
                    <a:pt x="366" y="569"/>
                  </a:lnTo>
                  <a:lnTo>
                    <a:pt x="368" y="569"/>
                  </a:lnTo>
                  <a:lnTo>
                    <a:pt x="358" y="610"/>
                  </a:lnTo>
                  <a:lnTo>
                    <a:pt x="346" y="481"/>
                  </a:lnTo>
                  <a:lnTo>
                    <a:pt x="351" y="481"/>
                  </a:lnTo>
                  <a:lnTo>
                    <a:pt x="351" y="479"/>
                  </a:lnTo>
                  <a:lnTo>
                    <a:pt x="351" y="479"/>
                  </a:lnTo>
                  <a:lnTo>
                    <a:pt x="351" y="469"/>
                  </a:lnTo>
                  <a:lnTo>
                    <a:pt x="344" y="469"/>
                  </a:lnTo>
                  <a:lnTo>
                    <a:pt x="337" y="372"/>
                  </a:lnTo>
                  <a:lnTo>
                    <a:pt x="341" y="372"/>
                  </a:lnTo>
                  <a:lnTo>
                    <a:pt x="341" y="348"/>
                  </a:lnTo>
                  <a:lnTo>
                    <a:pt x="341" y="309"/>
                  </a:lnTo>
                  <a:lnTo>
                    <a:pt x="320" y="309"/>
                  </a:lnTo>
                  <a:lnTo>
                    <a:pt x="320" y="348"/>
                  </a:lnTo>
                  <a:lnTo>
                    <a:pt x="320" y="372"/>
                  </a:lnTo>
                  <a:lnTo>
                    <a:pt x="324" y="372"/>
                  </a:lnTo>
                  <a:lnTo>
                    <a:pt x="324" y="374"/>
                  </a:lnTo>
                  <a:lnTo>
                    <a:pt x="317" y="469"/>
                  </a:lnTo>
                  <a:lnTo>
                    <a:pt x="312" y="469"/>
                  </a:lnTo>
                  <a:lnTo>
                    <a:pt x="312" y="472"/>
                  </a:lnTo>
                  <a:lnTo>
                    <a:pt x="312" y="479"/>
                  </a:lnTo>
                  <a:lnTo>
                    <a:pt x="312" y="481"/>
                  </a:lnTo>
                  <a:lnTo>
                    <a:pt x="317" y="481"/>
                  </a:lnTo>
                  <a:lnTo>
                    <a:pt x="305" y="610"/>
                  </a:lnTo>
                  <a:lnTo>
                    <a:pt x="295" y="566"/>
                  </a:lnTo>
                  <a:lnTo>
                    <a:pt x="295" y="561"/>
                  </a:lnTo>
                  <a:lnTo>
                    <a:pt x="298" y="561"/>
                  </a:lnTo>
                  <a:lnTo>
                    <a:pt x="298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86" y="547"/>
                  </a:lnTo>
                  <a:lnTo>
                    <a:pt x="286" y="554"/>
                  </a:lnTo>
                  <a:lnTo>
                    <a:pt x="286" y="554"/>
                  </a:lnTo>
                  <a:lnTo>
                    <a:pt x="286" y="569"/>
                  </a:lnTo>
                  <a:lnTo>
                    <a:pt x="288" y="569"/>
                  </a:lnTo>
                  <a:lnTo>
                    <a:pt x="276" y="622"/>
                  </a:lnTo>
                  <a:lnTo>
                    <a:pt x="276" y="622"/>
                  </a:lnTo>
                  <a:lnTo>
                    <a:pt x="274" y="627"/>
                  </a:lnTo>
                  <a:lnTo>
                    <a:pt x="274" y="676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746"/>
                  </a:lnTo>
                  <a:lnTo>
                    <a:pt x="261" y="756"/>
                  </a:lnTo>
                  <a:lnTo>
                    <a:pt x="261" y="756"/>
                  </a:lnTo>
                  <a:lnTo>
                    <a:pt x="261" y="758"/>
                  </a:lnTo>
                  <a:lnTo>
                    <a:pt x="261" y="758"/>
                  </a:lnTo>
                  <a:lnTo>
                    <a:pt x="252" y="758"/>
                  </a:lnTo>
                  <a:lnTo>
                    <a:pt x="252" y="748"/>
                  </a:lnTo>
                  <a:lnTo>
                    <a:pt x="244" y="748"/>
                  </a:lnTo>
                  <a:lnTo>
                    <a:pt x="244" y="712"/>
                  </a:lnTo>
                  <a:lnTo>
                    <a:pt x="244" y="710"/>
                  </a:lnTo>
                  <a:lnTo>
                    <a:pt x="240" y="710"/>
                  </a:lnTo>
                  <a:lnTo>
                    <a:pt x="225" y="574"/>
                  </a:lnTo>
                  <a:lnTo>
                    <a:pt x="225" y="574"/>
                  </a:lnTo>
                  <a:lnTo>
                    <a:pt x="232" y="574"/>
                  </a:lnTo>
                  <a:lnTo>
                    <a:pt x="232" y="537"/>
                  </a:lnTo>
                  <a:lnTo>
                    <a:pt x="215" y="537"/>
                  </a:lnTo>
                  <a:lnTo>
                    <a:pt x="215" y="574"/>
                  </a:lnTo>
                  <a:lnTo>
                    <a:pt x="220" y="574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1" y="710"/>
                  </a:lnTo>
                  <a:lnTo>
                    <a:pt x="201" y="748"/>
                  </a:lnTo>
                  <a:lnTo>
                    <a:pt x="194" y="748"/>
                  </a:lnTo>
                  <a:lnTo>
                    <a:pt x="194" y="758"/>
                  </a:lnTo>
                  <a:lnTo>
                    <a:pt x="179" y="758"/>
                  </a:lnTo>
                  <a:lnTo>
                    <a:pt x="179" y="758"/>
                  </a:lnTo>
                  <a:lnTo>
                    <a:pt x="174" y="746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2" y="688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69" y="683"/>
                  </a:lnTo>
                  <a:lnTo>
                    <a:pt x="169" y="617"/>
                  </a:lnTo>
                  <a:lnTo>
                    <a:pt x="169" y="617"/>
                  </a:lnTo>
                  <a:lnTo>
                    <a:pt x="169" y="615"/>
                  </a:lnTo>
                  <a:lnTo>
                    <a:pt x="167" y="615"/>
                  </a:lnTo>
                  <a:lnTo>
                    <a:pt x="167" y="615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5" y="610"/>
                  </a:lnTo>
                  <a:lnTo>
                    <a:pt x="165" y="610"/>
                  </a:lnTo>
                  <a:lnTo>
                    <a:pt x="155" y="569"/>
                  </a:lnTo>
                  <a:lnTo>
                    <a:pt x="157" y="569"/>
                  </a:lnTo>
                  <a:lnTo>
                    <a:pt x="157" y="557"/>
                  </a:lnTo>
                  <a:lnTo>
                    <a:pt x="155" y="557"/>
                  </a:lnTo>
                  <a:lnTo>
                    <a:pt x="155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3" y="547"/>
                  </a:lnTo>
                  <a:lnTo>
                    <a:pt x="143" y="561"/>
                  </a:lnTo>
                  <a:lnTo>
                    <a:pt x="145" y="561"/>
                  </a:lnTo>
                  <a:lnTo>
                    <a:pt x="136" y="603"/>
                  </a:lnTo>
                  <a:lnTo>
                    <a:pt x="123" y="479"/>
                  </a:lnTo>
                  <a:lnTo>
                    <a:pt x="131" y="476"/>
                  </a:lnTo>
                  <a:lnTo>
                    <a:pt x="131" y="476"/>
                  </a:lnTo>
                  <a:lnTo>
                    <a:pt x="131" y="467"/>
                  </a:lnTo>
                  <a:lnTo>
                    <a:pt x="128" y="464"/>
                  </a:lnTo>
                  <a:lnTo>
                    <a:pt x="123" y="464"/>
                  </a:lnTo>
                  <a:lnTo>
                    <a:pt x="116" y="370"/>
                  </a:lnTo>
                  <a:lnTo>
                    <a:pt x="116" y="370"/>
                  </a:lnTo>
                  <a:lnTo>
                    <a:pt x="121" y="370"/>
                  </a:lnTo>
                  <a:lnTo>
                    <a:pt x="121" y="343"/>
                  </a:lnTo>
                  <a:lnTo>
                    <a:pt x="121" y="304"/>
                  </a:lnTo>
                  <a:lnTo>
                    <a:pt x="99" y="304"/>
                  </a:lnTo>
                  <a:lnTo>
                    <a:pt x="99" y="343"/>
                  </a:lnTo>
                  <a:lnTo>
                    <a:pt x="99" y="370"/>
                  </a:lnTo>
                  <a:lnTo>
                    <a:pt x="104" y="370"/>
                  </a:lnTo>
                  <a:lnTo>
                    <a:pt x="97" y="464"/>
                  </a:lnTo>
                  <a:lnTo>
                    <a:pt x="90" y="464"/>
                  </a:lnTo>
                  <a:lnTo>
                    <a:pt x="90" y="474"/>
                  </a:lnTo>
                  <a:lnTo>
                    <a:pt x="90" y="474"/>
                  </a:lnTo>
                  <a:lnTo>
                    <a:pt x="90" y="476"/>
                  </a:lnTo>
                  <a:lnTo>
                    <a:pt x="94" y="476"/>
                  </a:lnTo>
                  <a:lnTo>
                    <a:pt x="82" y="603"/>
                  </a:lnTo>
                  <a:lnTo>
                    <a:pt x="75" y="569"/>
                  </a:lnTo>
                  <a:lnTo>
                    <a:pt x="75" y="569"/>
                  </a:lnTo>
                  <a:lnTo>
                    <a:pt x="75" y="554"/>
                  </a:lnTo>
                  <a:lnTo>
                    <a:pt x="70" y="554"/>
                  </a:lnTo>
                  <a:lnTo>
                    <a:pt x="70" y="549"/>
                  </a:lnTo>
                  <a:lnTo>
                    <a:pt x="65" y="549"/>
                  </a:lnTo>
                  <a:lnTo>
                    <a:pt x="65" y="547"/>
                  </a:lnTo>
                  <a:lnTo>
                    <a:pt x="65" y="549"/>
                  </a:lnTo>
                  <a:lnTo>
                    <a:pt x="60" y="549"/>
                  </a:lnTo>
                  <a:lnTo>
                    <a:pt x="60" y="561"/>
                  </a:lnTo>
                  <a:lnTo>
                    <a:pt x="63" y="561"/>
                  </a:lnTo>
                  <a:lnTo>
                    <a:pt x="51" y="610"/>
                  </a:lnTo>
                  <a:lnTo>
                    <a:pt x="51" y="610"/>
                  </a:lnTo>
                  <a:lnTo>
                    <a:pt x="48" y="610"/>
                  </a:lnTo>
                  <a:lnTo>
                    <a:pt x="46" y="610"/>
                  </a:lnTo>
                  <a:lnTo>
                    <a:pt x="46" y="683"/>
                  </a:lnTo>
                  <a:lnTo>
                    <a:pt x="41" y="685"/>
                  </a:lnTo>
                  <a:lnTo>
                    <a:pt x="41" y="700"/>
                  </a:lnTo>
                  <a:lnTo>
                    <a:pt x="41" y="746"/>
                  </a:lnTo>
                  <a:lnTo>
                    <a:pt x="34" y="756"/>
                  </a:lnTo>
                  <a:lnTo>
                    <a:pt x="34" y="758"/>
                  </a:lnTo>
                  <a:lnTo>
                    <a:pt x="19" y="758"/>
                  </a:lnTo>
                  <a:lnTo>
                    <a:pt x="17" y="746"/>
                  </a:lnTo>
                  <a:lnTo>
                    <a:pt x="17" y="739"/>
                  </a:lnTo>
                  <a:lnTo>
                    <a:pt x="17" y="739"/>
                  </a:lnTo>
                  <a:lnTo>
                    <a:pt x="12" y="739"/>
                  </a:lnTo>
                  <a:lnTo>
                    <a:pt x="12" y="746"/>
                  </a:lnTo>
                  <a:lnTo>
                    <a:pt x="7" y="836"/>
                  </a:lnTo>
                  <a:lnTo>
                    <a:pt x="7" y="848"/>
                  </a:lnTo>
                  <a:lnTo>
                    <a:pt x="5" y="851"/>
                  </a:lnTo>
                  <a:lnTo>
                    <a:pt x="10" y="365"/>
                  </a:lnTo>
                  <a:lnTo>
                    <a:pt x="12" y="30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5" name="Freeform 16"/>
            <p:cNvSpPr/>
            <p:nvPr/>
          </p:nvSpPr>
          <p:spPr bwMode="auto">
            <a:xfrm>
              <a:off x="4192588" y="2833688"/>
              <a:ext cx="1884362" cy="1798637"/>
            </a:xfrm>
            <a:custGeom>
              <a:avLst/>
              <a:gdLst>
                <a:gd name="T0" fmla="*/ 1242 w 1276"/>
                <a:gd name="T1" fmla="*/ 529 h 1423"/>
                <a:gd name="T2" fmla="*/ 1225 w 1276"/>
                <a:gd name="T3" fmla="*/ 527 h 1423"/>
                <a:gd name="T4" fmla="*/ 1196 w 1276"/>
                <a:gd name="T5" fmla="*/ 505 h 1423"/>
                <a:gd name="T6" fmla="*/ 1172 w 1276"/>
                <a:gd name="T7" fmla="*/ 483 h 1423"/>
                <a:gd name="T8" fmla="*/ 1148 w 1276"/>
                <a:gd name="T9" fmla="*/ 461 h 1423"/>
                <a:gd name="T10" fmla="*/ 1126 w 1276"/>
                <a:gd name="T11" fmla="*/ 439 h 1423"/>
                <a:gd name="T12" fmla="*/ 1043 w 1276"/>
                <a:gd name="T13" fmla="*/ 434 h 1423"/>
                <a:gd name="T14" fmla="*/ 1005 w 1276"/>
                <a:gd name="T15" fmla="*/ 447 h 1423"/>
                <a:gd name="T16" fmla="*/ 985 w 1276"/>
                <a:gd name="T17" fmla="*/ 461 h 1423"/>
                <a:gd name="T18" fmla="*/ 981 w 1276"/>
                <a:gd name="T19" fmla="*/ 481 h 1423"/>
                <a:gd name="T20" fmla="*/ 959 w 1276"/>
                <a:gd name="T21" fmla="*/ 495 h 1423"/>
                <a:gd name="T22" fmla="*/ 939 w 1276"/>
                <a:gd name="T23" fmla="*/ 505 h 1423"/>
                <a:gd name="T24" fmla="*/ 937 w 1276"/>
                <a:gd name="T25" fmla="*/ 524 h 1423"/>
                <a:gd name="T26" fmla="*/ 913 w 1276"/>
                <a:gd name="T27" fmla="*/ 529 h 1423"/>
                <a:gd name="T28" fmla="*/ 840 w 1276"/>
                <a:gd name="T29" fmla="*/ 534 h 1423"/>
                <a:gd name="T30" fmla="*/ 840 w 1276"/>
                <a:gd name="T31" fmla="*/ 595 h 1423"/>
                <a:gd name="T32" fmla="*/ 765 w 1276"/>
                <a:gd name="T33" fmla="*/ 876 h 1423"/>
                <a:gd name="T34" fmla="*/ 763 w 1276"/>
                <a:gd name="T35" fmla="*/ 544 h 1423"/>
                <a:gd name="T36" fmla="*/ 690 w 1276"/>
                <a:gd name="T37" fmla="*/ 539 h 1423"/>
                <a:gd name="T38" fmla="*/ 668 w 1276"/>
                <a:gd name="T39" fmla="*/ 534 h 1423"/>
                <a:gd name="T40" fmla="*/ 661 w 1276"/>
                <a:gd name="T41" fmla="*/ 515 h 1423"/>
                <a:gd name="T42" fmla="*/ 646 w 1276"/>
                <a:gd name="T43" fmla="*/ 502 h 1423"/>
                <a:gd name="T44" fmla="*/ 625 w 1276"/>
                <a:gd name="T45" fmla="*/ 490 h 1423"/>
                <a:gd name="T46" fmla="*/ 617 w 1276"/>
                <a:gd name="T47" fmla="*/ 471 h 1423"/>
                <a:gd name="T48" fmla="*/ 600 w 1276"/>
                <a:gd name="T49" fmla="*/ 456 h 1423"/>
                <a:gd name="T50" fmla="*/ 559 w 1276"/>
                <a:gd name="T51" fmla="*/ 444 h 1423"/>
                <a:gd name="T52" fmla="*/ 482 w 1276"/>
                <a:gd name="T53" fmla="*/ 449 h 1423"/>
                <a:gd name="T54" fmla="*/ 460 w 1276"/>
                <a:gd name="T55" fmla="*/ 471 h 1423"/>
                <a:gd name="T56" fmla="*/ 436 w 1276"/>
                <a:gd name="T57" fmla="*/ 493 h 1423"/>
                <a:gd name="T58" fmla="*/ 411 w 1276"/>
                <a:gd name="T59" fmla="*/ 512 h 1423"/>
                <a:gd name="T60" fmla="*/ 385 w 1276"/>
                <a:gd name="T61" fmla="*/ 534 h 1423"/>
                <a:gd name="T62" fmla="*/ 382 w 1276"/>
                <a:gd name="T63" fmla="*/ 536 h 1423"/>
                <a:gd name="T64" fmla="*/ 322 w 1276"/>
                <a:gd name="T65" fmla="*/ 328 h 1423"/>
                <a:gd name="T66" fmla="*/ 264 w 1276"/>
                <a:gd name="T67" fmla="*/ 274 h 1423"/>
                <a:gd name="T68" fmla="*/ 201 w 1276"/>
                <a:gd name="T69" fmla="*/ 233 h 1423"/>
                <a:gd name="T70" fmla="*/ 179 w 1276"/>
                <a:gd name="T71" fmla="*/ 328 h 1423"/>
                <a:gd name="T72" fmla="*/ 181 w 1276"/>
                <a:gd name="T73" fmla="*/ 255 h 1423"/>
                <a:gd name="T74" fmla="*/ 179 w 1276"/>
                <a:gd name="T75" fmla="*/ 252 h 1423"/>
                <a:gd name="T76" fmla="*/ 181 w 1276"/>
                <a:gd name="T77" fmla="*/ 213 h 1423"/>
                <a:gd name="T78" fmla="*/ 179 w 1276"/>
                <a:gd name="T79" fmla="*/ 213 h 1423"/>
                <a:gd name="T80" fmla="*/ 181 w 1276"/>
                <a:gd name="T81" fmla="*/ 174 h 1423"/>
                <a:gd name="T82" fmla="*/ 179 w 1276"/>
                <a:gd name="T83" fmla="*/ 172 h 1423"/>
                <a:gd name="T84" fmla="*/ 116 w 1276"/>
                <a:gd name="T85" fmla="*/ 109 h 1423"/>
                <a:gd name="T86" fmla="*/ 29 w 1276"/>
                <a:gd name="T87" fmla="*/ 104 h 1423"/>
                <a:gd name="T88" fmla="*/ 29 w 1276"/>
                <a:gd name="T89" fmla="*/ 31 h 1423"/>
                <a:gd name="T90" fmla="*/ 29 w 1276"/>
                <a:gd name="T91" fmla="*/ 9 h 1423"/>
                <a:gd name="T92" fmla="*/ 29 w 1276"/>
                <a:gd name="T93" fmla="*/ 0 h 1423"/>
                <a:gd name="T94" fmla="*/ 0 w 1276"/>
                <a:gd name="T95" fmla="*/ 1423 h 1423"/>
                <a:gd name="T96" fmla="*/ 1276 w 1276"/>
                <a:gd name="T97" fmla="*/ 534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76" h="1423">
                  <a:moveTo>
                    <a:pt x="1276" y="534"/>
                  </a:moveTo>
                  <a:lnTo>
                    <a:pt x="1242" y="529"/>
                  </a:lnTo>
                  <a:lnTo>
                    <a:pt x="1223" y="532"/>
                  </a:lnTo>
                  <a:lnTo>
                    <a:pt x="1225" y="527"/>
                  </a:lnTo>
                  <a:lnTo>
                    <a:pt x="1196" y="524"/>
                  </a:lnTo>
                  <a:lnTo>
                    <a:pt x="1196" y="505"/>
                  </a:lnTo>
                  <a:lnTo>
                    <a:pt x="1172" y="502"/>
                  </a:lnTo>
                  <a:lnTo>
                    <a:pt x="1172" y="483"/>
                  </a:lnTo>
                  <a:lnTo>
                    <a:pt x="1148" y="481"/>
                  </a:lnTo>
                  <a:lnTo>
                    <a:pt x="1148" y="461"/>
                  </a:lnTo>
                  <a:lnTo>
                    <a:pt x="1123" y="459"/>
                  </a:lnTo>
                  <a:lnTo>
                    <a:pt x="1126" y="439"/>
                  </a:lnTo>
                  <a:lnTo>
                    <a:pt x="1094" y="434"/>
                  </a:lnTo>
                  <a:lnTo>
                    <a:pt x="1043" y="434"/>
                  </a:lnTo>
                  <a:lnTo>
                    <a:pt x="1007" y="439"/>
                  </a:lnTo>
                  <a:lnTo>
                    <a:pt x="1005" y="447"/>
                  </a:lnTo>
                  <a:lnTo>
                    <a:pt x="1005" y="459"/>
                  </a:lnTo>
                  <a:lnTo>
                    <a:pt x="985" y="461"/>
                  </a:lnTo>
                  <a:lnTo>
                    <a:pt x="983" y="471"/>
                  </a:lnTo>
                  <a:lnTo>
                    <a:pt x="981" y="481"/>
                  </a:lnTo>
                  <a:lnTo>
                    <a:pt x="964" y="483"/>
                  </a:lnTo>
                  <a:lnTo>
                    <a:pt x="959" y="495"/>
                  </a:lnTo>
                  <a:lnTo>
                    <a:pt x="959" y="502"/>
                  </a:lnTo>
                  <a:lnTo>
                    <a:pt x="939" y="505"/>
                  </a:lnTo>
                  <a:lnTo>
                    <a:pt x="937" y="517"/>
                  </a:lnTo>
                  <a:lnTo>
                    <a:pt x="937" y="524"/>
                  </a:lnTo>
                  <a:lnTo>
                    <a:pt x="915" y="527"/>
                  </a:lnTo>
                  <a:lnTo>
                    <a:pt x="913" y="529"/>
                  </a:lnTo>
                  <a:lnTo>
                    <a:pt x="893" y="527"/>
                  </a:lnTo>
                  <a:lnTo>
                    <a:pt x="840" y="534"/>
                  </a:lnTo>
                  <a:lnTo>
                    <a:pt x="840" y="595"/>
                  </a:lnTo>
                  <a:lnTo>
                    <a:pt x="840" y="595"/>
                  </a:lnTo>
                  <a:lnTo>
                    <a:pt x="840" y="876"/>
                  </a:lnTo>
                  <a:lnTo>
                    <a:pt x="765" y="876"/>
                  </a:lnTo>
                  <a:lnTo>
                    <a:pt x="763" y="600"/>
                  </a:lnTo>
                  <a:lnTo>
                    <a:pt x="763" y="544"/>
                  </a:lnTo>
                  <a:lnTo>
                    <a:pt x="707" y="536"/>
                  </a:lnTo>
                  <a:lnTo>
                    <a:pt x="690" y="539"/>
                  </a:lnTo>
                  <a:lnTo>
                    <a:pt x="688" y="536"/>
                  </a:lnTo>
                  <a:lnTo>
                    <a:pt x="668" y="534"/>
                  </a:lnTo>
                  <a:lnTo>
                    <a:pt x="668" y="527"/>
                  </a:lnTo>
                  <a:lnTo>
                    <a:pt x="661" y="515"/>
                  </a:lnTo>
                  <a:lnTo>
                    <a:pt x="646" y="512"/>
                  </a:lnTo>
                  <a:lnTo>
                    <a:pt x="646" y="502"/>
                  </a:lnTo>
                  <a:lnTo>
                    <a:pt x="639" y="493"/>
                  </a:lnTo>
                  <a:lnTo>
                    <a:pt x="625" y="490"/>
                  </a:lnTo>
                  <a:lnTo>
                    <a:pt x="625" y="481"/>
                  </a:lnTo>
                  <a:lnTo>
                    <a:pt x="617" y="471"/>
                  </a:lnTo>
                  <a:lnTo>
                    <a:pt x="603" y="468"/>
                  </a:lnTo>
                  <a:lnTo>
                    <a:pt x="600" y="456"/>
                  </a:lnTo>
                  <a:lnTo>
                    <a:pt x="598" y="449"/>
                  </a:lnTo>
                  <a:lnTo>
                    <a:pt x="559" y="444"/>
                  </a:lnTo>
                  <a:lnTo>
                    <a:pt x="511" y="444"/>
                  </a:lnTo>
                  <a:lnTo>
                    <a:pt x="482" y="449"/>
                  </a:lnTo>
                  <a:lnTo>
                    <a:pt x="482" y="466"/>
                  </a:lnTo>
                  <a:lnTo>
                    <a:pt x="460" y="471"/>
                  </a:lnTo>
                  <a:lnTo>
                    <a:pt x="460" y="488"/>
                  </a:lnTo>
                  <a:lnTo>
                    <a:pt x="436" y="493"/>
                  </a:lnTo>
                  <a:lnTo>
                    <a:pt x="436" y="510"/>
                  </a:lnTo>
                  <a:lnTo>
                    <a:pt x="411" y="512"/>
                  </a:lnTo>
                  <a:lnTo>
                    <a:pt x="411" y="532"/>
                  </a:lnTo>
                  <a:lnTo>
                    <a:pt x="385" y="534"/>
                  </a:lnTo>
                  <a:lnTo>
                    <a:pt x="385" y="536"/>
                  </a:lnTo>
                  <a:lnTo>
                    <a:pt x="382" y="536"/>
                  </a:lnTo>
                  <a:lnTo>
                    <a:pt x="382" y="328"/>
                  </a:lnTo>
                  <a:lnTo>
                    <a:pt x="322" y="328"/>
                  </a:lnTo>
                  <a:lnTo>
                    <a:pt x="322" y="274"/>
                  </a:lnTo>
                  <a:lnTo>
                    <a:pt x="264" y="274"/>
                  </a:lnTo>
                  <a:lnTo>
                    <a:pt x="264" y="233"/>
                  </a:lnTo>
                  <a:lnTo>
                    <a:pt x="201" y="233"/>
                  </a:lnTo>
                  <a:lnTo>
                    <a:pt x="201" y="328"/>
                  </a:lnTo>
                  <a:lnTo>
                    <a:pt x="179" y="328"/>
                  </a:lnTo>
                  <a:lnTo>
                    <a:pt x="179" y="257"/>
                  </a:lnTo>
                  <a:lnTo>
                    <a:pt x="181" y="255"/>
                  </a:lnTo>
                  <a:lnTo>
                    <a:pt x="181" y="252"/>
                  </a:lnTo>
                  <a:lnTo>
                    <a:pt x="179" y="252"/>
                  </a:lnTo>
                  <a:lnTo>
                    <a:pt x="179" y="218"/>
                  </a:lnTo>
                  <a:lnTo>
                    <a:pt x="181" y="213"/>
                  </a:lnTo>
                  <a:lnTo>
                    <a:pt x="181" y="213"/>
                  </a:lnTo>
                  <a:lnTo>
                    <a:pt x="179" y="213"/>
                  </a:lnTo>
                  <a:lnTo>
                    <a:pt x="179" y="177"/>
                  </a:lnTo>
                  <a:lnTo>
                    <a:pt x="181" y="174"/>
                  </a:lnTo>
                  <a:lnTo>
                    <a:pt x="181" y="172"/>
                  </a:lnTo>
                  <a:lnTo>
                    <a:pt x="179" y="172"/>
                  </a:lnTo>
                  <a:lnTo>
                    <a:pt x="179" y="114"/>
                  </a:lnTo>
                  <a:lnTo>
                    <a:pt x="116" y="109"/>
                  </a:lnTo>
                  <a:lnTo>
                    <a:pt x="43" y="104"/>
                  </a:lnTo>
                  <a:lnTo>
                    <a:pt x="29" y="104"/>
                  </a:lnTo>
                  <a:lnTo>
                    <a:pt x="29" y="51"/>
                  </a:lnTo>
                  <a:lnTo>
                    <a:pt x="29" y="31"/>
                  </a:lnTo>
                  <a:lnTo>
                    <a:pt x="29" y="26"/>
                  </a:lnTo>
                  <a:lnTo>
                    <a:pt x="29" y="9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23"/>
                  </a:lnTo>
                  <a:lnTo>
                    <a:pt x="1276" y="1423"/>
                  </a:lnTo>
                  <a:lnTo>
                    <a:pt x="1276" y="5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6" name="Freeform 17"/>
            <p:cNvSpPr/>
            <p:nvPr/>
          </p:nvSpPr>
          <p:spPr bwMode="auto">
            <a:xfrm>
              <a:off x="2300288" y="2449513"/>
              <a:ext cx="1892300" cy="2182812"/>
            </a:xfrm>
            <a:custGeom>
              <a:avLst/>
              <a:gdLst>
                <a:gd name="T0" fmla="*/ 1281 w 1281"/>
                <a:gd name="T1" fmla="*/ 1727 h 1727"/>
                <a:gd name="T2" fmla="*/ 1194 w 1281"/>
                <a:gd name="T3" fmla="*/ 304 h 1727"/>
                <a:gd name="T4" fmla="*/ 1194 w 1281"/>
                <a:gd name="T5" fmla="*/ 284 h 1727"/>
                <a:gd name="T6" fmla="*/ 1194 w 1281"/>
                <a:gd name="T7" fmla="*/ 265 h 1727"/>
                <a:gd name="T8" fmla="*/ 1080 w 1281"/>
                <a:gd name="T9" fmla="*/ 126 h 1727"/>
                <a:gd name="T10" fmla="*/ 1073 w 1281"/>
                <a:gd name="T11" fmla="*/ 80 h 1727"/>
                <a:gd name="T12" fmla="*/ 1063 w 1281"/>
                <a:gd name="T13" fmla="*/ 92 h 1727"/>
                <a:gd name="T14" fmla="*/ 1063 w 1281"/>
                <a:gd name="T15" fmla="*/ 12 h 1727"/>
                <a:gd name="T16" fmla="*/ 1061 w 1281"/>
                <a:gd name="T17" fmla="*/ 0 h 1727"/>
                <a:gd name="T18" fmla="*/ 1053 w 1281"/>
                <a:gd name="T19" fmla="*/ 92 h 1727"/>
                <a:gd name="T20" fmla="*/ 1053 w 1281"/>
                <a:gd name="T21" fmla="*/ 12 h 1727"/>
                <a:gd name="T22" fmla="*/ 1048 w 1281"/>
                <a:gd name="T23" fmla="*/ 0 h 1727"/>
                <a:gd name="T24" fmla="*/ 1041 w 1281"/>
                <a:gd name="T25" fmla="*/ 92 h 1727"/>
                <a:gd name="T26" fmla="*/ 1041 w 1281"/>
                <a:gd name="T27" fmla="*/ 12 h 1727"/>
                <a:gd name="T28" fmla="*/ 1039 w 1281"/>
                <a:gd name="T29" fmla="*/ 0 h 1727"/>
                <a:gd name="T30" fmla="*/ 1031 w 1281"/>
                <a:gd name="T31" fmla="*/ 92 h 1727"/>
                <a:gd name="T32" fmla="*/ 1031 w 1281"/>
                <a:gd name="T33" fmla="*/ 12 h 1727"/>
                <a:gd name="T34" fmla="*/ 1027 w 1281"/>
                <a:gd name="T35" fmla="*/ 0 h 1727"/>
                <a:gd name="T36" fmla="*/ 1019 w 1281"/>
                <a:gd name="T37" fmla="*/ 92 h 1727"/>
                <a:gd name="T38" fmla="*/ 1019 w 1281"/>
                <a:gd name="T39" fmla="*/ 12 h 1727"/>
                <a:gd name="T40" fmla="*/ 1017 w 1281"/>
                <a:gd name="T41" fmla="*/ 0 h 1727"/>
                <a:gd name="T42" fmla="*/ 1010 w 1281"/>
                <a:gd name="T43" fmla="*/ 92 h 1727"/>
                <a:gd name="T44" fmla="*/ 1000 w 1281"/>
                <a:gd name="T45" fmla="*/ 80 h 1727"/>
                <a:gd name="T46" fmla="*/ 1000 w 1281"/>
                <a:gd name="T47" fmla="*/ 257 h 1727"/>
                <a:gd name="T48" fmla="*/ 1000 w 1281"/>
                <a:gd name="T49" fmla="*/ 282 h 1727"/>
                <a:gd name="T50" fmla="*/ 971 w 1281"/>
                <a:gd name="T51" fmla="*/ 304 h 1727"/>
                <a:gd name="T52" fmla="*/ 971 w 1281"/>
                <a:gd name="T53" fmla="*/ 313 h 1727"/>
                <a:gd name="T54" fmla="*/ 971 w 1281"/>
                <a:gd name="T55" fmla="*/ 335 h 1727"/>
                <a:gd name="T56" fmla="*/ 971 w 1281"/>
                <a:gd name="T57" fmla="*/ 403 h 1727"/>
                <a:gd name="T58" fmla="*/ 968 w 1281"/>
                <a:gd name="T59" fmla="*/ 413 h 1727"/>
                <a:gd name="T60" fmla="*/ 932 w 1281"/>
                <a:gd name="T61" fmla="*/ 738 h 1727"/>
                <a:gd name="T62" fmla="*/ 814 w 1281"/>
                <a:gd name="T63" fmla="*/ 515 h 1727"/>
                <a:gd name="T64" fmla="*/ 746 w 1281"/>
                <a:gd name="T65" fmla="*/ 386 h 1727"/>
                <a:gd name="T66" fmla="*/ 719 w 1281"/>
                <a:gd name="T67" fmla="*/ 515 h 1727"/>
                <a:gd name="T68" fmla="*/ 608 w 1281"/>
                <a:gd name="T69" fmla="*/ 386 h 1727"/>
                <a:gd name="T70" fmla="*/ 557 w 1281"/>
                <a:gd name="T71" fmla="*/ 515 h 1727"/>
                <a:gd name="T72" fmla="*/ 513 w 1281"/>
                <a:gd name="T73" fmla="*/ 1195 h 1727"/>
                <a:gd name="T74" fmla="*/ 458 w 1281"/>
                <a:gd name="T75" fmla="*/ 1200 h 1727"/>
                <a:gd name="T76" fmla="*/ 431 w 1281"/>
                <a:gd name="T77" fmla="*/ 1202 h 1727"/>
                <a:gd name="T78" fmla="*/ 412 w 1281"/>
                <a:gd name="T79" fmla="*/ 1180 h 1727"/>
                <a:gd name="T80" fmla="*/ 370 w 1281"/>
                <a:gd name="T81" fmla="*/ 1207 h 1727"/>
                <a:gd name="T82" fmla="*/ 370 w 1281"/>
                <a:gd name="T83" fmla="*/ 1210 h 1727"/>
                <a:gd name="T84" fmla="*/ 370 w 1281"/>
                <a:gd name="T85" fmla="*/ 1200 h 1727"/>
                <a:gd name="T86" fmla="*/ 322 w 1281"/>
                <a:gd name="T87" fmla="*/ 1188 h 1727"/>
                <a:gd name="T88" fmla="*/ 312 w 1281"/>
                <a:gd name="T89" fmla="*/ 1202 h 1727"/>
                <a:gd name="T90" fmla="*/ 269 w 1281"/>
                <a:gd name="T91" fmla="*/ 1197 h 1727"/>
                <a:gd name="T92" fmla="*/ 140 w 1281"/>
                <a:gd name="T93" fmla="*/ 1193 h 1727"/>
                <a:gd name="T94" fmla="*/ 0 w 1281"/>
                <a:gd name="T95" fmla="*/ 1210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81" h="1727">
                  <a:moveTo>
                    <a:pt x="0" y="1727"/>
                  </a:moveTo>
                  <a:lnTo>
                    <a:pt x="1281" y="1727"/>
                  </a:lnTo>
                  <a:lnTo>
                    <a:pt x="1281" y="304"/>
                  </a:lnTo>
                  <a:lnTo>
                    <a:pt x="1194" y="304"/>
                  </a:lnTo>
                  <a:lnTo>
                    <a:pt x="1194" y="291"/>
                  </a:lnTo>
                  <a:lnTo>
                    <a:pt x="1194" y="284"/>
                  </a:lnTo>
                  <a:lnTo>
                    <a:pt x="1194" y="267"/>
                  </a:lnTo>
                  <a:lnTo>
                    <a:pt x="1194" y="265"/>
                  </a:lnTo>
                  <a:lnTo>
                    <a:pt x="1080" y="265"/>
                  </a:lnTo>
                  <a:lnTo>
                    <a:pt x="1080" y="126"/>
                  </a:lnTo>
                  <a:lnTo>
                    <a:pt x="1080" y="80"/>
                  </a:lnTo>
                  <a:lnTo>
                    <a:pt x="1073" y="80"/>
                  </a:lnTo>
                  <a:lnTo>
                    <a:pt x="1073" y="92"/>
                  </a:lnTo>
                  <a:lnTo>
                    <a:pt x="1063" y="92"/>
                  </a:lnTo>
                  <a:lnTo>
                    <a:pt x="1063" y="12"/>
                  </a:lnTo>
                  <a:lnTo>
                    <a:pt x="1063" y="12"/>
                  </a:lnTo>
                  <a:lnTo>
                    <a:pt x="1063" y="0"/>
                  </a:lnTo>
                  <a:lnTo>
                    <a:pt x="1061" y="0"/>
                  </a:lnTo>
                  <a:lnTo>
                    <a:pt x="1061" y="92"/>
                  </a:lnTo>
                  <a:lnTo>
                    <a:pt x="1053" y="92"/>
                  </a:lnTo>
                  <a:lnTo>
                    <a:pt x="1053" y="12"/>
                  </a:lnTo>
                  <a:lnTo>
                    <a:pt x="1053" y="12"/>
                  </a:lnTo>
                  <a:lnTo>
                    <a:pt x="1053" y="0"/>
                  </a:lnTo>
                  <a:lnTo>
                    <a:pt x="1048" y="0"/>
                  </a:lnTo>
                  <a:lnTo>
                    <a:pt x="1048" y="92"/>
                  </a:lnTo>
                  <a:lnTo>
                    <a:pt x="1041" y="92"/>
                  </a:lnTo>
                  <a:lnTo>
                    <a:pt x="1041" y="12"/>
                  </a:lnTo>
                  <a:lnTo>
                    <a:pt x="1041" y="12"/>
                  </a:lnTo>
                  <a:lnTo>
                    <a:pt x="1041" y="0"/>
                  </a:lnTo>
                  <a:lnTo>
                    <a:pt x="1039" y="0"/>
                  </a:lnTo>
                  <a:lnTo>
                    <a:pt x="1039" y="92"/>
                  </a:lnTo>
                  <a:lnTo>
                    <a:pt x="1031" y="92"/>
                  </a:lnTo>
                  <a:lnTo>
                    <a:pt x="1031" y="12"/>
                  </a:lnTo>
                  <a:lnTo>
                    <a:pt x="1031" y="12"/>
                  </a:lnTo>
                  <a:lnTo>
                    <a:pt x="1029" y="0"/>
                  </a:lnTo>
                  <a:lnTo>
                    <a:pt x="1027" y="0"/>
                  </a:lnTo>
                  <a:lnTo>
                    <a:pt x="1027" y="92"/>
                  </a:lnTo>
                  <a:lnTo>
                    <a:pt x="1019" y="92"/>
                  </a:lnTo>
                  <a:lnTo>
                    <a:pt x="1019" y="12"/>
                  </a:lnTo>
                  <a:lnTo>
                    <a:pt x="1019" y="12"/>
                  </a:lnTo>
                  <a:lnTo>
                    <a:pt x="1019" y="0"/>
                  </a:lnTo>
                  <a:lnTo>
                    <a:pt x="1017" y="0"/>
                  </a:lnTo>
                  <a:lnTo>
                    <a:pt x="1017" y="92"/>
                  </a:lnTo>
                  <a:lnTo>
                    <a:pt x="1010" y="92"/>
                  </a:lnTo>
                  <a:lnTo>
                    <a:pt x="1007" y="80"/>
                  </a:lnTo>
                  <a:lnTo>
                    <a:pt x="1000" y="80"/>
                  </a:lnTo>
                  <a:lnTo>
                    <a:pt x="1000" y="253"/>
                  </a:lnTo>
                  <a:lnTo>
                    <a:pt x="1000" y="257"/>
                  </a:lnTo>
                  <a:lnTo>
                    <a:pt x="1000" y="274"/>
                  </a:lnTo>
                  <a:lnTo>
                    <a:pt x="1000" y="282"/>
                  </a:lnTo>
                  <a:lnTo>
                    <a:pt x="1000" y="304"/>
                  </a:lnTo>
                  <a:lnTo>
                    <a:pt x="971" y="304"/>
                  </a:lnTo>
                  <a:lnTo>
                    <a:pt x="971" y="308"/>
                  </a:lnTo>
                  <a:lnTo>
                    <a:pt x="971" y="313"/>
                  </a:lnTo>
                  <a:lnTo>
                    <a:pt x="971" y="333"/>
                  </a:lnTo>
                  <a:lnTo>
                    <a:pt x="971" y="335"/>
                  </a:lnTo>
                  <a:lnTo>
                    <a:pt x="971" y="355"/>
                  </a:lnTo>
                  <a:lnTo>
                    <a:pt x="971" y="403"/>
                  </a:lnTo>
                  <a:lnTo>
                    <a:pt x="968" y="403"/>
                  </a:lnTo>
                  <a:lnTo>
                    <a:pt x="968" y="413"/>
                  </a:lnTo>
                  <a:lnTo>
                    <a:pt x="932" y="413"/>
                  </a:lnTo>
                  <a:lnTo>
                    <a:pt x="932" y="738"/>
                  </a:lnTo>
                  <a:lnTo>
                    <a:pt x="814" y="738"/>
                  </a:lnTo>
                  <a:lnTo>
                    <a:pt x="814" y="515"/>
                  </a:lnTo>
                  <a:lnTo>
                    <a:pt x="746" y="515"/>
                  </a:lnTo>
                  <a:lnTo>
                    <a:pt x="746" y="386"/>
                  </a:lnTo>
                  <a:lnTo>
                    <a:pt x="719" y="386"/>
                  </a:lnTo>
                  <a:lnTo>
                    <a:pt x="719" y="515"/>
                  </a:lnTo>
                  <a:lnTo>
                    <a:pt x="608" y="515"/>
                  </a:lnTo>
                  <a:lnTo>
                    <a:pt x="608" y="386"/>
                  </a:lnTo>
                  <a:lnTo>
                    <a:pt x="557" y="386"/>
                  </a:lnTo>
                  <a:lnTo>
                    <a:pt x="557" y="515"/>
                  </a:lnTo>
                  <a:lnTo>
                    <a:pt x="513" y="515"/>
                  </a:lnTo>
                  <a:lnTo>
                    <a:pt x="513" y="1195"/>
                  </a:lnTo>
                  <a:lnTo>
                    <a:pt x="475" y="1197"/>
                  </a:lnTo>
                  <a:lnTo>
                    <a:pt x="458" y="1200"/>
                  </a:lnTo>
                  <a:lnTo>
                    <a:pt x="433" y="1202"/>
                  </a:lnTo>
                  <a:lnTo>
                    <a:pt x="431" y="1202"/>
                  </a:lnTo>
                  <a:lnTo>
                    <a:pt x="421" y="1188"/>
                  </a:lnTo>
                  <a:lnTo>
                    <a:pt x="412" y="1180"/>
                  </a:lnTo>
                  <a:lnTo>
                    <a:pt x="373" y="1200"/>
                  </a:lnTo>
                  <a:lnTo>
                    <a:pt x="370" y="1207"/>
                  </a:lnTo>
                  <a:lnTo>
                    <a:pt x="370" y="1210"/>
                  </a:lnTo>
                  <a:lnTo>
                    <a:pt x="370" y="1210"/>
                  </a:lnTo>
                  <a:lnTo>
                    <a:pt x="370" y="1207"/>
                  </a:lnTo>
                  <a:lnTo>
                    <a:pt x="370" y="1200"/>
                  </a:lnTo>
                  <a:lnTo>
                    <a:pt x="332" y="1180"/>
                  </a:lnTo>
                  <a:lnTo>
                    <a:pt x="322" y="1188"/>
                  </a:lnTo>
                  <a:lnTo>
                    <a:pt x="312" y="1202"/>
                  </a:lnTo>
                  <a:lnTo>
                    <a:pt x="312" y="1202"/>
                  </a:lnTo>
                  <a:lnTo>
                    <a:pt x="288" y="1200"/>
                  </a:lnTo>
                  <a:lnTo>
                    <a:pt x="269" y="1197"/>
                  </a:lnTo>
                  <a:lnTo>
                    <a:pt x="160" y="1193"/>
                  </a:lnTo>
                  <a:lnTo>
                    <a:pt x="140" y="1193"/>
                  </a:lnTo>
                  <a:lnTo>
                    <a:pt x="22" y="1205"/>
                  </a:lnTo>
                  <a:lnTo>
                    <a:pt x="0" y="1210"/>
                  </a:lnTo>
                  <a:lnTo>
                    <a:pt x="0" y="17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7" name="Freeform 18"/>
            <p:cNvSpPr>
              <a:spLocks noEditPoints="1"/>
            </p:cNvSpPr>
            <p:nvPr/>
          </p:nvSpPr>
          <p:spPr bwMode="auto">
            <a:xfrm>
              <a:off x="411163" y="2520950"/>
              <a:ext cx="1889125" cy="2111375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8" name="矩形 87"/>
          <p:cNvSpPr/>
          <p:nvPr/>
        </p:nvSpPr>
        <p:spPr>
          <a:xfrm>
            <a:off x="3942205" y="1018793"/>
            <a:ext cx="4307590" cy="1323439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zh-CN" altLang="en-US" sz="80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合作共赢</a:t>
            </a:r>
            <a:endParaRPr lang="en-US" altLang="zh-CN" sz="8000" b="1" kern="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4511584" y="2698715"/>
            <a:ext cx="316883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地址 </a:t>
            </a: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: </a:t>
            </a: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上海市枫林路</a:t>
            </a: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380</a:t>
            </a: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号</a:t>
            </a: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</a:t>
            </a: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座</a:t>
            </a: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1603</a:t>
            </a: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室</a:t>
            </a:r>
            <a:endParaRPr lang="en-US" altLang="zh-CN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200000"/>
              </a:lnSpc>
              <a:defRPr/>
            </a:pP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网站 </a:t>
            </a: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: </a:t>
            </a:r>
            <a:r>
              <a:rPr lang="en-US" altLang="zh-CN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  <a:hlinkClick r:id="rId3"/>
              </a:rPr>
              <a:t>www.grande-health.com</a:t>
            </a:r>
            <a:endParaRPr lang="en-US" altLang="zh-CN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200000"/>
              </a:lnSpc>
              <a:defRPr/>
            </a:pPr>
            <a:r>
              <a:rPr lang="zh-CN" altLang="en-US" sz="1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电话 </a:t>
            </a:r>
            <a:r>
              <a:rPr lang="en-US" altLang="zh-CN" sz="1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: 4001 606 021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554F28F3-FFB2-4F13-807F-B7BDE2D839DD}"/>
              </a:ext>
            </a:extLst>
          </p:cNvPr>
          <p:cNvGrpSpPr/>
          <p:nvPr/>
        </p:nvGrpSpPr>
        <p:grpSpPr>
          <a:xfrm>
            <a:off x="3358474" y="4720145"/>
            <a:ext cx="5475053" cy="1186106"/>
            <a:chOff x="3400178" y="4720145"/>
            <a:chExt cx="5475053" cy="1186106"/>
          </a:xfrm>
        </p:grpSpPr>
        <p:grpSp>
          <p:nvGrpSpPr>
            <p:cNvPr id="71" name="组合 48"/>
            <p:cNvGrpSpPr>
              <a:grpSpLocks/>
            </p:cNvGrpSpPr>
            <p:nvPr/>
          </p:nvGrpSpPr>
          <p:grpSpPr bwMode="auto">
            <a:xfrm>
              <a:off x="3400178" y="4720145"/>
              <a:ext cx="4362332" cy="1176126"/>
              <a:chOff x="2834977" y="1004720"/>
              <a:chExt cx="5683261" cy="1532058"/>
            </a:xfrm>
          </p:grpSpPr>
          <p:grpSp>
            <p:nvGrpSpPr>
              <p:cNvPr id="72" name="组合 47"/>
              <p:cNvGrpSpPr>
                <a:grpSpLocks/>
              </p:cNvGrpSpPr>
              <p:nvPr/>
            </p:nvGrpSpPr>
            <p:grpSpPr bwMode="auto">
              <a:xfrm>
                <a:off x="2834977" y="1004720"/>
                <a:ext cx="1975713" cy="1529894"/>
                <a:chOff x="2834976" y="1004720"/>
                <a:chExt cx="1975713" cy="1529894"/>
              </a:xfrm>
            </p:grpSpPr>
            <p:pic>
              <p:nvPicPr>
                <p:cNvPr id="79" name="图片 15" descr="贯众云医微信公众号二维码.jpg"/>
                <p:cNvPicPr>
                  <a:picLocks noChangeAspect="1"/>
                </p:cNvPicPr>
                <p:nvPr/>
              </p:nvPicPr>
              <p:blipFill>
                <a:blip r:embed="rId4" cstate="print"/>
                <a:srcRect/>
                <a:stretch>
                  <a:fillRect/>
                </a:stretch>
              </p:blipFill>
              <p:spPr bwMode="auto">
                <a:xfrm>
                  <a:off x="3280795" y="1004720"/>
                  <a:ext cx="1529894" cy="152989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80" name="文本框 40"/>
                <p:cNvSpPr txBox="1">
                  <a:spLocks noChangeArrowheads="1"/>
                </p:cNvSpPr>
                <p:nvPr/>
              </p:nvSpPr>
              <p:spPr bwMode="auto">
                <a:xfrm>
                  <a:off x="2834976" y="1121351"/>
                  <a:ext cx="521265" cy="135809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vert="eaVert">
                  <a:spAutoFit/>
                </a:bodyPr>
                <a:lstStyle/>
                <a:p>
                  <a:pPr algn="ctr"/>
                  <a:r>
                    <a:rPr lang="zh-CN" altLang="en-US" sz="1400" dirty="0">
                      <a:solidFill>
                        <a:srgbClr val="595959"/>
                      </a:solidFill>
                      <a:latin typeface="微软雅黑" pitchFamily="34" charset="-122"/>
                      <a:ea typeface="微软雅黑" pitchFamily="34" charset="-122"/>
                    </a:rPr>
                    <a:t>微信服务号</a:t>
                  </a:r>
                </a:p>
              </p:txBody>
            </p:sp>
          </p:grpSp>
          <p:sp>
            <p:nvSpPr>
              <p:cNvPr id="78" name="文本框 41"/>
              <p:cNvSpPr txBox="1">
                <a:spLocks noChangeArrowheads="1"/>
              </p:cNvSpPr>
              <p:nvPr/>
            </p:nvSpPr>
            <p:spPr bwMode="auto">
              <a:xfrm>
                <a:off x="7996973" y="1121352"/>
                <a:ext cx="521265" cy="13581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eaVert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srgbClr val="595959"/>
                    </a:solidFill>
                    <a:latin typeface="微软雅黑" pitchFamily="34" charset="-122"/>
                    <a:ea typeface="微软雅黑" pitchFamily="34" charset="-122"/>
                  </a:rPr>
                  <a:t>手机端</a:t>
                </a:r>
                <a:r>
                  <a:rPr lang="en-US" altLang="zh-CN" sz="1400" dirty="0">
                    <a:solidFill>
                      <a:srgbClr val="595959"/>
                    </a:solidFill>
                    <a:latin typeface="微软雅黑" pitchFamily="34" charset="-122"/>
                    <a:ea typeface="微软雅黑" pitchFamily="34" charset="-122"/>
                  </a:rPr>
                  <a:t>APP</a:t>
                </a:r>
                <a:endParaRPr lang="zh-CN" altLang="en-US" sz="1400" dirty="0">
                  <a:solidFill>
                    <a:srgbClr val="595959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74" name="组合 46"/>
              <p:cNvGrpSpPr>
                <a:grpSpLocks/>
              </p:cNvGrpSpPr>
              <p:nvPr/>
            </p:nvGrpSpPr>
            <p:grpSpPr bwMode="auto">
              <a:xfrm>
                <a:off x="5422637" y="1031768"/>
                <a:ext cx="1962385" cy="1505010"/>
                <a:chOff x="5068589" y="1031768"/>
                <a:chExt cx="1962383" cy="1505010"/>
              </a:xfrm>
            </p:grpSpPr>
            <p:pic>
              <p:nvPicPr>
                <p:cNvPr id="75" name="图片 16" descr="订阅号二维码.jpg"/>
                <p:cNvPicPr>
                  <a:picLocks noChangeAspect="1"/>
                </p:cNvPicPr>
                <p:nvPr/>
              </p:nvPicPr>
              <p:blipFill>
                <a:blip r:embed="rId5" cstate="print"/>
                <a:srcRect/>
                <a:stretch>
                  <a:fillRect/>
                </a:stretch>
              </p:blipFill>
              <p:spPr bwMode="auto">
                <a:xfrm>
                  <a:off x="5525962" y="1031768"/>
                  <a:ext cx="1505010" cy="150501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76" name="文本框 42"/>
                <p:cNvSpPr txBox="1">
                  <a:spLocks noChangeArrowheads="1"/>
                </p:cNvSpPr>
                <p:nvPr/>
              </p:nvSpPr>
              <p:spPr bwMode="auto">
                <a:xfrm>
                  <a:off x="5068589" y="1121353"/>
                  <a:ext cx="521264" cy="135809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vert="eaVert">
                  <a:spAutoFit/>
                </a:bodyPr>
                <a:lstStyle/>
                <a:p>
                  <a:pPr algn="ctr"/>
                  <a:r>
                    <a:rPr lang="zh-CN" altLang="en-US" sz="1400" dirty="0">
                      <a:solidFill>
                        <a:srgbClr val="595959"/>
                      </a:solidFill>
                      <a:latin typeface="微软雅黑" pitchFamily="34" charset="-122"/>
                      <a:ea typeface="微软雅黑" pitchFamily="34" charset="-122"/>
                    </a:rPr>
                    <a:t>微信订阅号</a:t>
                  </a:r>
                </a:p>
              </p:txBody>
            </p:sp>
          </p:grp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xmlns="" id="{2391856E-D2B2-4F42-BA72-8A4BE37B07EC}"/>
                </a:ext>
              </a:extLst>
            </p:cNvPr>
            <p:cNvSpPr/>
            <p:nvPr/>
          </p:nvSpPr>
          <p:spPr>
            <a:xfrm>
              <a:off x="7718952" y="4730928"/>
              <a:ext cx="1156279" cy="117532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xmlns="" id="{DC29EA56-1466-4681-8317-C5469DE3B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1653" y="4793152"/>
              <a:ext cx="1050878" cy="10508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3865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8380</TotalTime>
  <Words>64</Words>
  <Application>Microsoft Office PowerPoint</Application>
  <PresentationFormat>自定义</PresentationFormat>
  <Paragraphs>21</Paragraphs>
  <Slides>3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4" baseType="lpstr"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祭月</dc:creator>
  <cp:lastModifiedBy>Windows 用户</cp:lastModifiedBy>
  <cp:revision>366</cp:revision>
  <dcterms:created xsi:type="dcterms:W3CDTF">2017-07-14T02:49:01Z</dcterms:created>
  <dcterms:modified xsi:type="dcterms:W3CDTF">2017-10-27T03:12:59Z</dcterms:modified>
</cp:coreProperties>
</file>